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765" r:id="rId2"/>
    <p:sldId id="3816" r:id="rId3"/>
    <p:sldId id="3815" r:id="rId4"/>
    <p:sldId id="3817" r:id="rId5"/>
    <p:sldId id="3838" r:id="rId6"/>
    <p:sldId id="3833" r:id="rId7"/>
    <p:sldId id="3829" r:id="rId8"/>
    <p:sldId id="3828" r:id="rId9"/>
    <p:sldId id="3826" r:id="rId10"/>
    <p:sldId id="3820" r:id="rId11"/>
    <p:sldId id="1353" r:id="rId12"/>
    <p:sldId id="3791" r:id="rId13"/>
    <p:sldId id="3771" r:id="rId14"/>
    <p:sldId id="3832" r:id="rId15"/>
    <p:sldId id="3794" r:id="rId16"/>
    <p:sldId id="4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796236-26C1-4308-95A7-0A5C60CE0527}">
          <p14:sldIdLst/>
        </p14:section>
        <p14:section name="Autonomous Movement" id="{5CE4E04A-AF07-4A59-AC33-1AC5394F7F01}">
          <p14:sldIdLst>
            <p14:sldId id="3765"/>
            <p14:sldId id="3816"/>
          </p14:sldIdLst>
        </p14:section>
        <p14:section name="Intelligent Co-ordination" id="{4742F0DB-AE89-4E3B-8E55-C1FA5DD66D88}">
          <p14:sldIdLst>
            <p14:sldId id="3815"/>
            <p14:sldId id="3817"/>
          </p14:sldIdLst>
        </p14:section>
        <p14:section name="Safety Intelligence" id="{9511B443-C0F0-43E1-BD5C-B850B0561425}">
          <p14:sldIdLst>
            <p14:sldId id="3838"/>
            <p14:sldId id="3833"/>
          </p14:sldIdLst>
        </p14:section>
        <p14:section name="Design Optimizations" id="{AD6A3D63-C687-4D40-BE9F-70B45060ED04}">
          <p14:sldIdLst>
            <p14:sldId id="3829"/>
            <p14:sldId id="3828"/>
            <p14:sldId id="3826"/>
            <p14:sldId id="3820"/>
            <p14:sldId id="1353"/>
          </p14:sldIdLst>
        </p14:section>
        <p14:section name="Conclusion" id="{9D848E95-209F-4E63-AF59-8C2AE56DC89D}">
          <p14:sldIdLst>
            <p14:sldId id="3791"/>
            <p14:sldId id="3771"/>
            <p14:sldId id="3832"/>
          </p14:sldIdLst>
        </p14:section>
        <p14:section name="AMR" id="{F2B7A0F6-9320-464A-A36A-4F79DBC909EC}">
          <p14:sldIdLst>
            <p14:sldId id="3794"/>
          </p14:sldIdLst>
        </p14:section>
        <p14:section name="Moonwalk" id="{1F4BA0C3-877D-402A-89DE-0374F2FD01AC}">
          <p14:sldIdLst/>
        </p14:section>
        <p14:section name="Backup" id="{40C82CAC-7B1F-4B3F-AB4D-C8BC7C0A861A}">
          <p14:sldIdLst>
            <p14:sldId id="4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2B461-9F95-481E-86FE-77A08F1D1989}" v="12" dt="2025-12-19T19:05:02.271"/>
    <p1510:client id="{C64ADCE7-3167-4B43-96BB-C798C529FBFF}" v="260" dt="2025-12-20T00:47:16.005"/>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iman Raghav Srinivasan [I]" userId="5421fcdb-1109-4b4b-b936-9460ef799f83" providerId="ADAL" clId="{BB0CDC3C-423C-43E3-96F5-6CB3A6057C3A}"/>
    <pc:docChg chg="undo redo custSel addSld delSld modSld sldOrd addSection delSection modSection">
      <pc:chgData name="Shriman Raghav Srinivasan [I]" userId="5421fcdb-1109-4b4b-b936-9460ef799f83" providerId="ADAL" clId="{BB0CDC3C-423C-43E3-96F5-6CB3A6057C3A}" dt="2025-12-08T23:28:34.069" v="12290" actId="14100"/>
      <pc:docMkLst>
        <pc:docMk/>
      </pc:docMkLst>
      <pc:sldChg chg="mod modShow">
        <pc:chgData name="Shriman Raghav Srinivasan [I]" userId="5421fcdb-1109-4b4b-b936-9460ef799f83" providerId="ADAL" clId="{BB0CDC3C-423C-43E3-96F5-6CB3A6057C3A}" dt="2025-12-02T05:16:40.179" v="4298" actId="729"/>
        <pc:sldMkLst>
          <pc:docMk/>
          <pc:sldMk cId="4058078575" sldId="266"/>
        </pc:sldMkLst>
      </pc:sldChg>
      <pc:sldChg chg="mod modShow">
        <pc:chgData name="Shriman Raghav Srinivasan [I]" userId="5421fcdb-1109-4b4b-b936-9460ef799f83" providerId="ADAL" clId="{BB0CDC3C-423C-43E3-96F5-6CB3A6057C3A}" dt="2025-12-02T05:16:40.179" v="4298" actId="729"/>
        <pc:sldMkLst>
          <pc:docMk/>
          <pc:sldMk cId="833683271" sldId="267"/>
        </pc:sldMkLst>
      </pc:sldChg>
      <pc:sldChg chg="addSp delSp modSp add mod modNotesTx">
        <pc:chgData name="Shriman Raghav Srinivasan [I]" userId="5421fcdb-1109-4b4b-b936-9460ef799f83" providerId="ADAL" clId="{BB0CDC3C-423C-43E3-96F5-6CB3A6057C3A}" dt="2025-12-03T19:00:54.678" v="12208" actId="20577"/>
        <pc:sldMkLst>
          <pc:docMk/>
          <pc:sldMk cId="4157646528" sldId="3765"/>
        </pc:sldMkLst>
        <pc:spChg chg="mod">
          <ac:chgData name="Shriman Raghav Srinivasan [I]" userId="5421fcdb-1109-4b4b-b936-9460ef799f83" providerId="ADAL" clId="{BB0CDC3C-423C-43E3-96F5-6CB3A6057C3A}" dt="2025-12-02T17:22:31.272" v="4869" actId="14100"/>
          <ac:spMkLst>
            <pc:docMk/>
            <pc:sldMk cId="4157646528" sldId="3765"/>
            <ac:spMk id="2" creationId="{A1F1CBF0-F109-08DA-D85C-A59157D61A1A}"/>
          </ac:spMkLst>
        </pc:spChg>
        <pc:spChg chg="add mod">
          <ac:chgData name="Shriman Raghav Srinivasan [I]" userId="5421fcdb-1109-4b4b-b936-9460ef799f83" providerId="ADAL" clId="{BB0CDC3C-423C-43E3-96F5-6CB3A6057C3A}" dt="2025-12-02T17:23:19.178" v="4879" actId="14100"/>
          <ac:spMkLst>
            <pc:docMk/>
            <pc:sldMk cId="4157646528" sldId="3765"/>
            <ac:spMk id="4" creationId="{717DF364-0942-753A-E088-480057BCD10D}"/>
          </ac:spMkLst>
        </pc:spChg>
        <pc:spChg chg="mod">
          <ac:chgData name="Shriman Raghav Srinivasan [I]" userId="5421fcdb-1109-4b4b-b936-9460ef799f83" providerId="ADAL" clId="{BB0CDC3C-423C-43E3-96F5-6CB3A6057C3A}" dt="2025-12-02T17:24:24.959" v="4881" actId="11530"/>
          <ac:spMkLst>
            <pc:docMk/>
            <pc:sldMk cId="4157646528" sldId="3765"/>
            <ac:spMk id="5" creationId="{C4F0D7DD-A0B0-E3FD-73B9-00D0D857E254}"/>
          </ac:spMkLst>
        </pc:spChg>
        <pc:spChg chg="mod">
          <ac:chgData name="Shriman Raghav Srinivasan [I]" userId="5421fcdb-1109-4b4b-b936-9460ef799f83" providerId="ADAL" clId="{BB0CDC3C-423C-43E3-96F5-6CB3A6057C3A}" dt="2025-12-02T17:25:18.978" v="4885" actId="1076"/>
          <ac:spMkLst>
            <pc:docMk/>
            <pc:sldMk cId="4157646528" sldId="3765"/>
            <ac:spMk id="10" creationId="{3CF3C9F5-2666-CD31-CFFB-89F19232AF4E}"/>
          </ac:spMkLst>
        </pc:spChg>
        <pc:spChg chg="mod">
          <ac:chgData name="Shriman Raghav Srinivasan [I]" userId="5421fcdb-1109-4b4b-b936-9460ef799f83" providerId="ADAL" clId="{BB0CDC3C-423C-43E3-96F5-6CB3A6057C3A}" dt="2025-12-02T17:22:43.643" v="4870" actId="208"/>
          <ac:spMkLst>
            <pc:docMk/>
            <pc:sldMk cId="4157646528" sldId="3765"/>
            <ac:spMk id="12" creationId="{1925EC41-F950-AAEB-B871-963F7623FF01}"/>
          </ac:spMkLst>
        </pc:spChg>
        <pc:spChg chg="mod">
          <ac:chgData name="Shriman Raghav Srinivasan [I]" userId="5421fcdb-1109-4b4b-b936-9460ef799f83" providerId="ADAL" clId="{BB0CDC3C-423C-43E3-96F5-6CB3A6057C3A}" dt="2025-12-03T16:39:37.552" v="10668" actId="6549"/>
          <ac:spMkLst>
            <pc:docMk/>
            <pc:sldMk cId="4157646528" sldId="3765"/>
            <ac:spMk id="14" creationId="{F8FD198F-FD14-79B3-9EA1-AFA3CE453A64}"/>
          </ac:spMkLst>
        </pc:spChg>
        <pc:spChg chg="mod">
          <ac:chgData name="Shriman Raghav Srinivasan [I]" userId="5421fcdb-1109-4b4b-b936-9460ef799f83" providerId="ADAL" clId="{BB0CDC3C-423C-43E3-96F5-6CB3A6057C3A}" dt="2025-11-24T00:19:55.465" v="417" actId="207"/>
          <ac:spMkLst>
            <pc:docMk/>
            <pc:sldMk cId="4157646528" sldId="3765"/>
            <ac:spMk id="15" creationId="{D765D2AA-923B-C85F-A3DF-CDDE5CAB7E36}"/>
          </ac:spMkLst>
        </pc:spChg>
        <pc:spChg chg="mod">
          <ac:chgData name="Shriman Raghav Srinivasan [I]" userId="5421fcdb-1109-4b4b-b936-9460ef799f83" providerId="ADAL" clId="{BB0CDC3C-423C-43E3-96F5-6CB3A6057C3A}" dt="2025-12-02T18:52:50.179" v="4895" actId="2085"/>
          <ac:spMkLst>
            <pc:docMk/>
            <pc:sldMk cId="4157646528" sldId="3765"/>
            <ac:spMk id="46" creationId="{AF311E15-1461-2308-4C34-88FB57E52A00}"/>
          </ac:spMkLst>
        </pc:spChg>
        <pc:spChg chg="mod ord">
          <ac:chgData name="Shriman Raghav Srinivasan [I]" userId="5421fcdb-1109-4b4b-b936-9460ef799f83" providerId="ADAL" clId="{BB0CDC3C-423C-43E3-96F5-6CB3A6057C3A}" dt="2025-12-02T18:52:24.287" v="4891" actId="167"/>
          <ac:spMkLst>
            <pc:docMk/>
            <pc:sldMk cId="4157646528" sldId="3765"/>
            <ac:spMk id="47" creationId="{68EE4826-061E-5501-FF06-62FE447FC60B}"/>
          </ac:spMkLst>
        </pc:spChg>
        <pc:graphicFrameChg chg="mod modGraphic">
          <ac:chgData name="Shriman Raghav Srinivasan [I]" userId="5421fcdb-1109-4b4b-b936-9460ef799f83" providerId="ADAL" clId="{BB0CDC3C-423C-43E3-96F5-6CB3A6057C3A}" dt="2025-12-03T16:40:01.285" v="10669" actId="207"/>
          <ac:graphicFrameMkLst>
            <pc:docMk/>
            <pc:sldMk cId="4157646528" sldId="3765"/>
            <ac:graphicFrameMk id="17" creationId="{4588534F-619B-25E0-2CA2-3F1F890961A2}"/>
          </ac:graphicFrameMkLst>
        </pc:graphicFrameChg>
        <pc:picChg chg="add mod">
          <ac:chgData name="Shriman Raghav Srinivasan [I]" userId="5421fcdb-1109-4b4b-b936-9460ef799f83" providerId="ADAL" clId="{BB0CDC3C-423C-43E3-96F5-6CB3A6057C3A}" dt="2025-11-24T00:12:18.594" v="136" actId="1076"/>
          <ac:picMkLst>
            <pc:docMk/>
            <pc:sldMk cId="4157646528" sldId="3765"/>
            <ac:picMk id="18" creationId="{87C28C90-E4F2-6F28-4FDC-9C2ADCEF801F}"/>
          </ac:picMkLst>
        </pc:picChg>
        <pc:picChg chg="add mod">
          <ac:chgData name="Shriman Raghav Srinivasan [I]" userId="5421fcdb-1109-4b4b-b936-9460ef799f83" providerId="ADAL" clId="{BB0CDC3C-423C-43E3-96F5-6CB3A6057C3A}" dt="2025-11-24T00:12:22.630" v="137" actId="1076"/>
          <ac:picMkLst>
            <pc:docMk/>
            <pc:sldMk cId="4157646528" sldId="3765"/>
            <ac:picMk id="19" creationId="{DA49F49A-CE17-6838-BE62-D1DC7CB3271C}"/>
          </ac:picMkLst>
        </pc:picChg>
        <pc:picChg chg="add mod">
          <ac:chgData name="Shriman Raghav Srinivasan [I]" userId="5421fcdb-1109-4b4b-b936-9460ef799f83" providerId="ADAL" clId="{BB0CDC3C-423C-43E3-96F5-6CB3A6057C3A}" dt="2025-11-24T00:12:25.943" v="138" actId="1076"/>
          <ac:picMkLst>
            <pc:docMk/>
            <pc:sldMk cId="4157646528" sldId="3765"/>
            <ac:picMk id="20" creationId="{D3BAC48E-D775-4AD1-A878-08D361C14FCA}"/>
          </ac:picMkLst>
        </pc:picChg>
        <pc:picChg chg="add mod ord">
          <ac:chgData name="Shriman Raghav Srinivasan [I]" userId="5421fcdb-1109-4b4b-b936-9460ef799f83" providerId="ADAL" clId="{BB0CDC3C-423C-43E3-96F5-6CB3A6057C3A}" dt="2025-12-02T17:25:16.004" v="4884" actId="1076"/>
          <ac:picMkLst>
            <pc:docMk/>
            <pc:sldMk cId="4157646528" sldId="3765"/>
            <ac:picMk id="21" creationId="{94309D67-0ECF-E54D-397C-64B06B73C1C4}"/>
          </ac:picMkLst>
        </pc:picChg>
        <pc:picChg chg="add mod">
          <ac:chgData name="Shriman Raghav Srinivasan [I]" userId="5421fcdb-1109-4b4b-b936-9460ef799f83" providerId="ADAL" clId="{BB0CDC3C-423C-43E3-96F5-6CB3A6057C3A}" dt="2025-12-02T17:22:57.801" v="4872" actId="1076"/>
          <ac:picMkLst>
            <pc:docMk/>
            <pc:sldMk cId="4157646528" sldId="3765"/>
            <ac:picMk id="22" creationId="{37C7C71B-72D3-4BB5-A474-FB576D25D744}"/>
          </ac:picMkLst>
        </pc:picChg>
      </pc:sldChg>
      <pc:sldChg chg="addSp modSp mod ord">
        <pc:chgData name="Shriman Raghav Srinivasan [I]" userId="5421fcdb-1109-4b4b-b936-9460ef799f83" providerId="ADAL" clId="{BB0CDC3C-423C-43E3-96F5-6CB3A6057C3A}" dt="2025-11-24T01:07:23.040" v="1709" actId="20577"/>
        <pc:sldMkLst>
          <pc:docMk/>
          <pc:sldMk cId="2003728818" sldId="3771"/>
        </pc:sldMkLst>
        <pc:spChg chg="add mod">
          <ac:chgData name="Shriman Raghav Srinivasan [I]" userId="5421fcdb-1109-4b4b-b936-9460ef799f83" providerId="ADAL" clId="{BB0CDC3C-423C-43E3-96F5-6CB3A6057C3A}" dt="2025-11-24T01:07:23.040" v="1709" actId="20577"/>
          <ac:spMkLst>
            <pc:docMk/>
            <pc:sldMk cId="2003728818" sldId="3771"/>
            <ac:spMk id="3" creationId="{00749EF5-CFBA-8544-D982-655337575145}"/>
          </ac:spMkLst>
        </pc:spChg>
      </pc:sldChg>
      <pc:sldChg chg="addSp modSp mod">
        <pc:chgData name="Shriman Raghav Srinivasan [I]" userId="5421fcdb-1109-4b4b-b936-9460ef799f83" providerId="ADAL" clId="{BB0CDC3C-423C-43E3-96F5-6CB3A6057C3A}" dt="2025-12-08T23:28:34.069" v="12290" actId="14100"/>
        <pc:sldMkLst>
          <pc:docMk/>
          <pc:sldMk cId="338404497" sldId="3777"/>
        </pc:sldMkLst>
      </pc:sldChg>
      <pc:sldChg chg="mod modShow">
        <pc:chgData name="Shriman Raghav Srinivasan [I]" userId="5421fcdb-1109-4b4b-b936-9460ef799f83" providerId="ADAL" clId="{BB0CDC3C-423C-43E3-96F5-6CB3A6057C3A}" dt="2025-12-02T05:16:40.179" v="4298" actId="729"/>
        <pc:sldMkLst>
          <pc:docMk/>
          <pc:sldMk cId="2560124251" sldId="3780"/>
        </pc:sldMkLst>
      </pc:sldChg>
      <pc:sldChg chg="mod modShow">
        <pc:chgData name="Shriman Raghav Srinivasan [I]" userId="5421fcdb-1109-4b4b-b936-9460ef799f83" providerId="ADAL" clId="{BB0CDC3C-423C-43E3-96F5-6CB3A6057C3A}" dt="2025-12-02T05:16:51.389" v="4299" actId="729"/>
        <pc:sldMkLst>
          <pc:docMk/>
          <pc:sldMk cId="1667486990" sldId="3782"/>
        </pc:sldMkLst>
      </pc:sldChg>
      <pc:sldChg chg="addSp delSp modSp mod ord">
        <pc:chgData name="Shriman Raghav Srinivasan [I]" userId="5421fcdb-1109-4b4b-b936-9460ef799f83" providerId="ADAL" clId="{BB0CDC3C-423C-43E3-96F5-6CB3A6057C3A}" dt="2025-12-03T07:27:19.763" v="10238"/>
        <pc:sldMkLst>
          <pc:docMk/>
          <pc:sldMk cId="337970340" sldId="3791"/>
        </pc:sldMkLst>
        <pc:spChg chg="mod">
          <ac:chgData name="Shriman Raghav Srinivasan [I]" userId="5421fcdb-1109-4b4b-b936-9460ef799f83" providerId="ADAL" clId="{BB0CDC3C-423C-43E3-96F5-6CB3A6057C3A}" dt="2025-12-02T04:24:05.382" v="2403" actId="1076"/>
          <ac:spMkLst>
            <pc:docMk/>
            <pc:sldMk cId="337970340" sldId="3791"/>
            <ac:spMk id="5" creationId="{D2321CDB-217E-26DB-0F6E-F73A6B970782}"/>
          </ac:spMkLst>
        </pc:spChg>
        <pc:spChg chg="add mod">
          <ac:chgData name="Shriman Raghav Srinivasan [I]" userId="5421fcdb-1109-4b4b-b936-9460ef799f83" providerId="ADAL" clId="{BB0CDC3C-423C-43E3-96F5-6CB3A6057C3A}" dt="2025-12-02T04:26:01.449" v="2424" actId="164"/>
          <ac:spMkLst>
            <pc:docMk/>
            <pc:sldMk cId="337970340" sldId="3791"/>
            <ac:spMk id="8" creationId="{CBDE0F25-A369-DCDC-D279-98BBCA3951B7}"/>
          </ac:spMkLst>
        </pc:spChg>
        <pc:spChg chg="add mod">
          <ac:chgData name="Shriman Raghav Srinivasan [I]" userId="5421fcdb-1109-4b4b-b936-9460ef799f83" providerId="ADAL" clId="{BB0CDC3C-423C-43E3-96F5-6CB3A6057C3A}" dt="2025-12-02T04:26:10.144" v="2425" actId="164"/>
          <ac:spMkLst>
            <pc:docMk/>
            <pc:sldMk cId="337970340" sldId="3791"/>
            <ac:spMk id="11" creationId="{0D71AB3D-1570-9A3A-173E-8C734FE80E5C}"/>
          </ac:spMkLst>
        </pc:spChg>
        <pc:spChg chg="add mod">
          <ac:chgData name="Shriman Raghav Srinivasan [I]" userId="5421fcdb-1109-4b4b-b936-9460ef799f83" providerId="ADAL" clId="{BB0CDC3C-423C-43E3-96F5-6CB3A6057C3A}" dt="2025-12-02T04:35:21.928" v="2709" actId="20577"/>
          <ac:spMkLst>
            <pc:docMk/>
            <pc:sldMk cId="337970340" sldId="3791"/>
            <ac:spMk id="12" creationId="{05FCABCF-F18B-5DE5-8DF8-3888E274B443}"/>
          </ac:spMkLst>
        </pc:spChg>
        <pc:spChg chg="add mod">
          <ac:chgData name="Shriman Raghav Srinivasan [I]" userId="5421fcdb-1109-4b4b-b936-9460ef799f83" providerId="ADAL" clId="{BB0CDC3C-423C-43E3-96F5-6CB3A6057C3A}" dt="2025-12-02T04:31:45.466" v="2655" actId="20577"/>
          <ac:spMkLst>
            <pc:docMk/>
            <pc:sldMk cId="337970340" sldId="3791"/>
            <ac:spMk id="16" creationId="{9EF81F48-9E0B-FB2C-5548-11F63A665466}"/>
          </ac:spMkLst>
        </pc:spChg>
        <pc:spChg chg="add mod">
          <ac:chgData name="Shriman Raghav Srinivasan [I]" userId="5421fcdb-1109-4b4b-b936-9460ef799f83" providerId="ADAL" clId="{BB0CDC3C-423C-43E3-96F5-6CB3A6057C3A}" dt="2025-12-02T04:40:06.782" v="2747" actId="20577"/>
          <ac:spMkLst>
            <pc:docMk/>
            <pc:sldMk cId="337970340" sldId="3791"/>
            <ac:spMk id="19" creationId="{88C3C9D4-4F91-BCE4-FB45-E61F8C60365B}"/>
          </ac:spMkLst>
        </pc:spChg>
        <pc:spChg chg="add mod ord">
          <ac:chgData name="Shriman Raghav Srinivasan [I]" userId="5421fcdb-1109-4b4b-b936-9460ef799f83" providerId="ADAL" clId="{BB0CDC3C-423C-43E3-96F5-6CB3A6057C3A}" dt="2025-12-02T04:26:52.193" v="2431" actId="14100"/>
          <ac:spMkLst>
            <pc:docMk/>
            <pc:sldMk cId="337970340" sldId="3791"/>
            <ac:spMk id="22" creationId="{CBE3D2B1-5031-7BDB-C87B-FC0E7118CABA}"/>
          </ac:spMkLst>
        </pc:spChg>
        <pc:spChg chg="add mod">
          <ac:chgData name="Shriman Raghav Srinivasan [I]" userId="5421fcdb-1109-4b4b-b936-9460ef799f83" providerId="ADAL" clId="{BB0CDC3C-423C-43E3-96F5-6CB3A6057C3A}" dt="2025-12-03T07:10:43.402" v="9915" actId="20577"/>
          <ac:spMkLst>
            <pc:docMk/>
            <pc:sldMk cId="337970340" sldId="3791"/>
            <ac:spMk id="23" creationId="{80399544-49F1-B8B8-8337-A4F6998B54AD}"/>
          </ac:spMkLst>
        </pc:spChg>
        <pc:spChg chg="add mod">
          <ac:chgData name="Shriman Raghav Srinivasan [I]" userId="5421fcdb-1109-4b4b-b936-9460ef799f83" providerId="ADAL" clId="{BB0CDC3C-423C-43E3-96F5-6CB3A6057C3A}" dt="2025-12-02T04:30:41.199" v="2619" actId="113"/>
          <ac:spMkLst>
            <pc:docMk/>
            <pc:sldMk cId="337970340" sldId="3791"/>
            <ac:spMk id="30" creationId="{84B5A52E-D0B5-0706-2AE7-05CC4F77B49B}"/>
          </ac:spMkLst>
        </pc:spChg>
        <pc:grpChg chg="add mod">
          <ac:chgData name="Shriman Raghav Srinivasan [I]" userId="5421fcdb-1109-4b4b-b936-9460ef799f83" providerId="ADAL" clId="{BB0CDC3C-423C-43E3-96F5-6CB3A6057C3A}" dt="2025-12-02T04:26:48.985" v="2430" actId="164"/>
          <ac:grpSpMkLst>
            <pc:docMk/>
            <pc:sldMk cId="337970340" sldId="3791"/>
            <ac:grpSpMk id="24" creationId="{DF0967AB-7397-3AF1-B1CA-CF40DB00E87D}"/>
          </ac:grpSpMkLst>
        </pc:grpChg>
        <pc:grpChg chg="add mod">
          <ac:chgData name="Shriman Raghav Srinivasan [I]" userId="5421fcdb-1109-4b4b-b936-9460ef799f83" providerId="ADAL" clId="{BB0CDC3C-423C-43E3-96F5-6CB3A6057C3A}" dt="2025-12-02T04:26:48.985" v="2430" actId="164"/>
          <ac:grpSpMkLst>
            <pc:docMk/>
            <pc:sldMk cId="337970340" sldId="3791"/>
            <ac:grpSpMk id="25" creationId="{35F69725-DE94-9696-B889-F04CC0F31678}"/>
          </ac:grpSpMkLst>
        </pc:grpChg>
        <pc:grpChg chg="add mod">
          <ac:chgData name="Shriman Raghav Srinivasan [I]" userId="5421fcdb-1109-4b4b-b936-9460ef799f83" providerId="ADAL" clId="{BB0CDC3C-423C-43E3-96F5-6CB3A6057C3A}" dt="2025-12-02T04:26:48.985" v="2430" actId="164"/>
          <ac:grpSpMkLst>
            <pc:docMk/>
            <pc:sldMk cId="337970340" sldId="3791"/>
            <ac:grpSpMk id="26" creationId="{640AFE8D-0ACF-24B8-F7AB-AB23144AC860}"/>
          </ac:grpSpMkLst>
        </pc:grpChg>
        <pc:grpChg chg="add mod">
          <ac:chgData name="Shriman Raghav Srinivasan [I]" userId="5421fcdb-1109-4b4b-b936-9460ef799f83" providerId="ADAL" clId="{BB0CDC3C-423C-43E3-96F5-6CB3A6057C3A}" dt="2025-12-02T04:26:48.985" v="2430" actId="164"/>
          <ac:grpSpMkLst>
            <pc:docMk/>
            <pc:sldMk cId="337970340" sldId="3791"/>
            <ac:grpSpMk id="27" creationId="{12DFAF84-7B3D-2BE3-4F91-B4E31B560A4B}"/>
          </ac:grpSpMkLst>
        </pc:grpChg>
        <pc:grpChg chg="add mod">
          <ac:chgData name="Shriman Raghav Srinivasan [I]" userId="5421fcdb-1109-4b4b-b936-9460ef799f83" providerId="ADAL" clId="{BB0CDC3C-423C-43E3-96F5-6CB3A6057C3A}" dt="2025-12-02T04:26:48.985" v="2430" actId="164"/>
          <ac:grpSpMkLst>
            <pc:docMk/>
            <pc:sldMk cId="337970340" sldId="3791"/>
            <ac:grpSpMk id="28" creationId="{314F16ED-D7EB-BCFD-39FD-AAEBEB9324E2}"/>
          </ac:grpSpMkLst>
        </pc:grpChg>
        <pc:grpChg chg="add mod">
          <ac:chgData name="Shriman Raghav Srinivasan [I]" userId="5421fcdb-1109-4b4b-b936-9460ef799f83" providerId="ADAL" clId="{BB0CDC3C-423C-43E3-96F5-6CB3A6057C3A}" dt="2025-12-02T04:27:13.035" v="2436" actId="14100"/>
          <ac:grpSpMkLst>
            <pc:docMk/>
            <pc:sldMk cId="337970340" sldId="3791"/>
            <ac:grpSpMk id="29" creationId="{670572D9-47F4-A7BC-3C4F-74B02C00567A}"/>
          </ac:grpSpMkLst>
        </pc:grpChg>
        <pc:picChg chg="add mod">
          <ac:chgData name="Shriman Raghav Srinivasan [I]" userId="5421fcdb-1109-4b4b-b936-9460ef799f83" providerId="ADAL" clId="{BB0CDC3C-423C-43E3-96F5-6CB3A6057C3A}" dt="2025-12-02T04:26:01.449" v="2424" actId="164"/>
          <ac:picMkLst>
            <pc:docMk/>
            <pc:sldMk cId="337970340" sldId="3791"/>
            <ac:picMk id="7" creationId="{035B5730-1623-BF99-2521-208D5DD477B0}"/>
          </ac:picMkLst>
        </pc:picChg>
        <pc:picChg chg="add mod">
          <ac:chgData name="Shriman Raghav Srinivasan [I]" userId="5421fcdb-1109-4b4b-b936-9460ef799f83" providerId="ADAL" clId="{BB0CDC3C-423C-43E3-96F5-6CB3A6057C3A}" dt="2025-12-02T04:26:10.144" v="2425" actId="164"/>
          <ac:picMkLst>
            <pc:docMk/>
            <pc:sldMk cId="337970340" sldId="3791"/>
            <ac:picMk id="10" creationId="{1F357AF4-E25E-CC61-9BE8-6BA461046A9D}"/>
          </ac:picMkLst>
        </pc:picChg>
        <pc:picChg chg="add mod">
          <ac:chgData name="Shriman Raghav Srinivasan [I]" userId="5421fcdb-1109-4b4b-b936-9460ef799f83" providerId="ADAL" clId="{BB0CDC3C-423C-43E3-96F5-6CB3A6057C3A}" dt="2025-12-02T04:31:24.856" v="2621" actId="1076"/>
          <ac:picMkLst>
            <pc:docMk/>
            <pc:sldMk cId="337970340" sldId="3791"/>
            <ac:picMk id="15" creationId="{5CCB9976-9C88-4F39-0102-969BCD4D19D2}"/>
          </ac:picMkLst>
        </pc:picChg>
        <pc:picChg chg="add mod">
          <ac:chgData name="Shriman Raghav Srinivasan [I]" userId="5421fcdb-1109-4b4b-b936-9460ef799f83" providerId="ADAL" clId="{BB0CDC3C-423C-43E3-96F5-6CB3A6057C3A}" dt="2025-12-02T04:31:21.806" v="2620" actId="1076"/>
          <ac:picMkLst>
            <pc:docMk/>
            <pc:sldMk cId="337970340" sldId="3791"/>
            <ac:picMk id="18" creationId="{E37D0C59-70B2-4554-4E65-D1E8DF66D14B}"/>
          </ac:picMkLst>
        </pc:picChg>
        <pc:picChg chg="add mod">
          <ac:chgData name="Shriman Raghav Srinivasan [I]" userId="5421fcdb-1109-4b4b-b936-9460ef799f83" providerId="ADAL" clId="{BB0CDC3C-423C-43E3-96F5-6CB3A6057C3A}" dt="2025-12-02T04:26:31.252" v="2428" actId="164"/>
          <ac:picMkLst>
            <pc:docMk/>
            <pc:sldMk cId="337970340" sldId="3791"/>
            <ac:picMk id="21" creationId="{4EDE32DA-9940-6B21-BB0D-434E65F48DD2}"/>
          </ac:picMkLst>
        </pc:picChg>
      </pc:sldChg>
      <pc:sldChg chg="mod modShow">
        <pc:chgData name="Shriman Raghav Srinivasan [I]" userId="5421fcdb-1109-4b4b-b936-9460ef799f83" providerId="ADAL" clId="{BB0CDC3C-423C-43E3-96F5-6CB3A6057C3A}" dt="2025-12-02T05:16:40.179" v="4298" actId="729"/>
        <pc:sldMkLst>
          <pc:docMk/>
          <pc:sldMk cId="2821384996" sldId="3794"/>
        </pc:sldMkLst>
      </pc:sldChg>
      <pc:sldChg chg="del">
        <pc:chgData name="Shriman Raghav Srinivasan [I]" userId="5421fcdb-1109-4b4b-b936-9460ef799f83" providerId="ADAL" clId="{BB0CDC3C-423C-43E3-96F5-6CB3A6057C3A}" dt="2025-12-02T05:17:20.519" v="4300" actId="2696"/>
        <pc:sldMkLst>
          <pc:docMk/>
          <pc:sldMk cId="3484705498" sldId="3795"/>
        </pc:sldMkLst>
      </pc:sldChg>
      <pc:sldChg chg="addSp modSp mod">
        <pc:chgData name="Shriman Raghav Srinivasan [I]" userId="5421fcdb-1109-4b4b-b936-9460ef799f83" providerId="ADAL" clId="{BB0CDC3C-423C-43E3-96F5-6CB3A6057C3A}" dt="2025-11-24T01:04:37.164" v="1582" actId="1076"/>
        <pc:sldMkLst>
          <pc:docMk/>
          <pc:sldMk cId="538146629" sldId="3797"/>
        </pc:sldMkLst>
      </pc:sldChg>
      <pc:sldChg chg="mod ord modShow">
        <pc:chgData name="Shriman Raghav Srinivasan [I]" userId="5421fcdb-1109-4b4b-b936-9460ef799f83" providerId="ADAL" clId="{BB0CDC3C-423C-43E3-96F5-6CB3A6057C3A}" dt="2025-12-02T05:22:23.999" v="4702" actId="729"/>
        <pc:sldMkLst>
          <pc:docMk/>
          <pc:sldMk cId="2245806383" sldId="3799"/>
        </pc:sldMkLst>
      </pc:sldChg>
      <pc:sldChg chg="mod modShow">
        <pc:chgData name="Shriman Raghav Srinivasan [I]" userId="5421fcdb-1109-4b4b-b936-9460ef799f83" providerId="ADAL" clId="{BB0CDC3C-423C-43E3-96F5-6CB3A6057C3A}" dt="2025-12-02T05:16:40.179" v="4298" actId="729"/>
        <pc:sldMkLst>
          <pc:docMk/>
          <pc:sldMk cId="1570968024" sldId="3802"/>
        </pc:sldMkLst>
      </pc:sldChg>
      <pc:sldChg chg="mod modShow">
        <pc:chgData name="Shriman Raghav Srinivasan [I]" userId="5421fcdb-1109-4b4b-b936-9460ef799f83" providerId="ADAL" clId="{BB0CDC3C-423C-43E3-96F5-6CB3A6057C3A}" dt="2025-12-02T05:16:40.179" v="4298" actId="729"/>
        <pc:sldMkLst>
          <pc:docMk/>
          <pc:sldMk cId="4178073130" sldId="3804"/>
        </pc:sldMkLst>
      </pc:sldChg>
      <pc:sldChg chg="mod modShow">
        <pc:chgData name="Shriman Raghav Srinivasan [I]" userId="5421fcdb-1109-4b4b-b936-9460ef799f83" providerId="ADAL" clId="{BB0CDC3C-423C-43E3-96F5-6CB3A6057C3A}" dt="2025-12-02T05:16:51.389" v="4299" actId="729"/>
        <pc:sldMkLst>
          <pc:docMk/>
          <pc:sldMk cId="367891087" sldId="3805"/>
        </pc:sldMkLst>
      </pc:sldChg>
      <pc:sldChg chg="mod modShow">
        <pc:chgData name="Shriman Raghav Srinivasan [I]" userId="5421fcdb-1109-4b4b-b936-9460ef799f83" providerId="ADAL" clId="{BB0CDC3C-423C-43E3-96F5-6CB3A6057C3A}" dt="2025-12-02T05:16:40.179" v="4298" actId="729"/>
        <pc:sldMkLst>
          <pc:docMk/>
          <pc:sldMk cId="1348429004" sldId="3806"/>
        </pc:sldMkLst>
      </pc:sldChg>
      <pc:sldChg chg="mod modShow">
        <pc:chgData name="Shriman Raghav Srinivasan [I]" userId="5421fcdb-1109-4b4b-b936-9460ef799f83" providerId="ADAL" clId="{BB0CDC3C-423C-43E3-96F5-6CB3A6057C3A}" dt="2025-12-02T05:16:51.389" v="4299" actId="729"/>
        <pc:sldMkLst>
          <pc:docMk/>
          <pc:sldMk cId="2572361599" sldId="3808"/>
        </pc:sldMkLst>
      </pc:sldChg>
      <pc:sldChg chg="mod modShow">
        <pc:chgData name="Shriman Raghav Srinivasan [I]" userId="5421fcdb-1109-4b4b-b936-9460ef799f83" providerId="ADAL" clId="{BB0CDC3C-423C-43E3-96F5-6CB3A6057C3A}" dt="2025-12-02T05:16:51.389" v="4299" actId="729"/>
        <pc:sldMkLst>
          <pc:docMk/>
          <pc:sldMk cId="1706068574" sldId="3809"/>
        </pc:sldMkLst>
      </pc:sldChg>
      <pc:sldChg chg="ord modTransition">
        <pc:chgData name="Shriman Raghav Srinivasan [I]" userId="5421fcdb-1109-4b4b-b936-9460ef799f83" providerId="ADAL" clId="{BB0CDC3C-423C-43E3-96F5-6CB3A6057C3A}" dt="2025-12-02T19:42:54.515" v="5716"/>
        <pc:sldMkLst>
          <pc:docMk/>
          <pc:sldMk cId="1124491050" sldId="3810"/>
        </pc:sldMkLst>
      </pc:sldChg>
      <pc:sldChg chg="mod modShow">
        <pc:chgData name="Shriman Raghav Srinivasan [I]" userId="5421fcdb-1109-4b4b-b936-9460ef799f83" providerId="ADAL" clId="{BB0CDC3C-423C-43E3-96F5-6CB3A6057C3A}" dt="2025-12-02T05:16:51.389" v="4299" actId="729"/>
        <pc:sldMkLst>
          <pc:docMk/>
          <pc:sldMk cId="3854364157" sldId="3812"/>
        </pc:sldMkLst>
      </pc:sldChg>
      <pc:sldChg chg="addSp modSp new del">
        <pc:chgData name="Shriman Raghav Srinivasan [I]" userId="5421fcdb-1109-4b4b-b936-9460ef799f83" providerId="ADAL" clId="{BB0CDC3C-423C-43E3-96F5-6CB3A6057C3A}" dt="2025-11-24T00:11:36.106" v="124" actId="47"/>
        <pc:sldMkLst>
          <pc:docMk/>
          <pc:sldMk cId="587041593" sldId="3815"/>
        </pc:sldMkLst>
      </pc:sldChg>
      <pc:sldChg chg="addSp delSp modSp add mod modTransition modNotesTx">
        <pc:chgData name="Shriman Raghav Srinivasan [I]" userId="5421fcdb-1109-4b4b-b936-9460ef799f83" providerId="ADAL" clId="{BB0CDC3C-423C-43E3-96F5-6CB3A6057C3A}" dt="2025-12-03T19:03:05.616" v="12272" actId="20577"/>
        <pc:sldMkLst>
          <pc:docMk/>
          <pc:sldMk cId="1799019772" sldId="3815"/>
        </pc:sldMkLst>
        <pc:spChg chg="mod">
          <ac:chgData name="Shriman Raghav Srinivasan [I]" userId="5421fcdb-1109-4b4b-b936-9460ef799f83" providerId="ADAL" clId="{BB0CDC3C-423C-43E3-96F5-6CB3A6057C3A}" dt="2025-11-24T00:30:52.790" v="422"/>
          <ac:spMkLst>
            <pc:docMk/>
            <pc:sldMk cId="1799019772" sldId="3815"/>
            <ac:spMk id="2" creationId="{957F5A8C-E1E4-9E67-7D8C-0706823EBCD0}"/>
          </ac:spMkLst>
        </pc:spChg>
        <pc:spChg chg="add del mod">
          <ac:chgData name="Shriman Raghav Srinivasan [I]" userId="5421fcdb-1109-4b4b-b936-9460ef799f83" providerId="ADAL" clId="{BB0CDC3C-423C-43E3-96F5-6CB3A6057C3A}" dt="2025-11-24T00:35:26.867" v="743" actId="21"/>
          <ac:spMkLst>
            <pc:docMk/>
            <pc:sldMk cId="1799019772" sldId="3815"/>
            <ac:spMk id="3" creationId="{B9C08A34-CC69-CA28-13C1-F214F11707F6}"/>
          </ac:spMkLst>
        </pc:spChg>
        <pc:spChg chg="mod">
          <ac:chgData name="Shriman Raghav Srinivasan [I]" userId="5421fcdb-1109-4b4b-b936-9460ef799f83" providerId="ADAL" clId="{BB0CDC3C-423C-43E3-96F5-6CB3A6057C3A}" dt="2025-12-02T19:03:14.279" v="4907" actId="208"/>
          <ac:spMkLst>
            <pc:docMk/>
            <pc:sldMk cId="1799019772" sldId="3815"/>
            <ac:spMk id="12" creationId="{5C68D716-1A52-16F4-5FEC-9352A731879E}"/>
          </ac:spMkLst>
        </pc:spChg>
        <pc:spChg chg="mod">
          <ac:chgData name="Shriman Raghav Srinivasan [I]" userId="5421fcdb-1109-4b4b-b936-9460ef799f83" providerId="ADAL" clId="{BB0CDC3C-423C-43E3-96F5-6CB3A6057C3A}" dt="2025-12-02T04:59:08.163" v="3527" actId="6549"/>
          <ac:spMkLst>
            <pc:docMk/>
            <pc:sldMk cId="1799019772" sldId="3815"/>
            <ac:spMk id="14" creationId="{90042CA8-D28B-9163-7CC1-88E03A88A387}"/>
          </ac:spMkLst>
        </pc:spChg>
        <pc:spChg chg="mod">
          <ac:chgData name="Shriman Raghav Srinivasan [I]" userId="5421fcdb-1109-4b4b-b936-9460ef799f83" providerId="ADAL" clId="{BB0CDC3C-423C-43E3-96F5-6CB3A6057C3A}" dt="2025-12-02T19:02:59.510" v="4905" actId="6549"/>
          <ac:spMkLst>
            <pc:docMk/>
            <pc:sldMk cId="1799019772" sldId="3815"/>
            <ac:spMk id="15" creationId="{4FAACC9A-4C42-4B74-24BB-32FC666C5788}"/>
          </ac:spMkLst>
        </pc:spChg>
        <pc:spChg chg="add mod">
          <ac:chgData name="Shriman Raghav Srinivasan [I]" userId="5421fcdb-1109-4b4b-b936-9460ef799f83" providerId="ADAL" clId="{BB0CDC3C-423C-43E3-96F5-6CB3A6057C3A}" dt="2025-12-02T19:03:14.279" v="4907" actId="208"/>
          <ac:spMkLst>
            <pc:docMk/>
            <pc:sldMk cId="1799019772" sldId="3815"/>
            <ac:spMk id="18" creationId="{7F55CB0C-51F1-A730-6658-1ED35C9CF543}"/>
          </ac:spMkLst>
        </pc:spChg>
        <pc:spChg chg="add mod">
          <ac:chgData name="Shriman Raghav Srinivasan [I]" userId="5421fcdb-1109-4b4b-b936-9460ef799f83" providerId="ADAL" clId="{BB0CDC3C-423C-43E3-96F5-6CB3A6057C3A}" dt="2025-12-02T19:03:25.772" v="4911"/>
          <ac:spMkLst>
            <pc:docMk/>
            <pc:sldMk cId="1799019772" sldId="3815"/>
            <ac:spMk id="19" creationId="{52D37967-3C4B-78AB-D108-893CD3D25C6D}"/>
          </ac:spMkLst>
        </pc:spChg>
        <pc:spChg chg="add mod">
          <ac:chgData name="Shriman Raghav Srinivasan [I]" userId="5421fcdb-1109-4b4b-b936-9460ef799f83" providerId="ADAL" clId="{BB0CDC3C-423C-43E3-96F5-6CB3A6057C3A}" dt="2025-12-02T19:03:30.496" v="4912" actId="1076"/>
          <ac:spMkLst>
            <pc:docMk/>
            <pc:sldMk cId="1799019772" sldId="3815"/>
            <ac:spMk id="20" creationId="{CFB2DD49-184B-4C45-FAC2-D662608DDED7}"/>
          </ac:spMkLst>
        </pc:spChg>
        <pc:spChg chg="add mod">
          <ac:chgData name="Shriman Raghav Srinivasan [I]" userId="5421fcdb-1109-4b4b-b936-9460ef799f83" providerId="ADAL" clId="{BB0CDC3C-423C-43E3-96F5-6CB3A6057C3A}" dt="2025-12-03T16:29:00.572" v="10594" actId="14100"/>
          <ac:spMkLst>
            <pc:docMk/>
            <pc:sldMk cId="1799019772" sldId="3815"/>
            <ac:spMk id="26" creationId="{973BFC44-EFE4-E6E7-E458-750D6A6AB0BE}"/>
          </ac:spMkLst>
        </pc:spChg>
        <pc:spChg chg="mod">
          <ac:chgData name="Shriman Raghav Srinivasan [I]" userId="5421fcdb-1109-4b4b-b936-9460ef799f83" providerId="ADAL" clId="{BB0CDC3C-423C-43E3-96F5-6CB3A6057C3A}" dt="2025-12-02T19:06:57.393" v="4950" actId="114"/>
          <ac:spMkLst>
            <pc:docMk/>
            <pc:sldMk cId="1799019772" sldId="3815"/>
            <ac:spMk id="46" creationId="{71F48D3E-FAA9-6299-3128-8EB19BD6ACD8}"/>
          </ac:spMkLst>
        </pc:spChg>
        <pc:spChg chg="mod ord">
          <ac:chgData name="Shriman Raghav Srinivasan [I]" userId="5421fcdb-1109-4b4b-b936-9460ef799f83" providerId="ADAL" clId="{BB0CDC3C-423C-43E3-96F5-6CB3A6057C3A}" dt="2025-12-02T19:07:20.066" v="4953" actId="14100"/>
          <ac:spMkLst>
            <pc:docMk/>
            <pc:sldMk cId="1799019772" sldId="3815"/>
            <ac:spMk id="47" creationId="{2A4518AE-B9F9-D30F-6581-FED0E8E43200}"/>
          </ac:spMkLst>
        </pc:spChg>
        <pc:grpChg chg="add mod">
          <ac:chgData name="Shriman Raghav Srinivasan [I]" userId="5421fcdb-1109-4b4b-b936-9460ef799f83" providerId="ADAL" clId="{BB0CDC3C-423C-43E3-96F5-6CB3A6057C3A}" dt="2025-11-24T00:33:00.495" v="440" actId="14100"/>
          <ac:grpSpMkLst>
            <pc:docMk/>
            <pc:sldMk cId="1799019772" sldId="3815"/>
            <ac:grpSpMk id="6" creationId="{5DEF2A2E-7724-60F4-20E1-A7817E7D1B00}"/>
          </ac:grpSpMkLst>
        </pc:grpChg>
        <pc:graphicFrameChg chg="mod modGraphic">
          <ac:chgData name="Shriman Raghav Srinivasan [I]" userId="5421fcdb-1109-4b4b-b936-9460ef799f83" providerId="ADAL" clId="{BB0CDC3C-423C-43E3-96F5-6CB3A6057C3A}" dt="2025-12-03T06:56:13.293" v="9644" actId="20577"/>
          <ac:graphicFrameMkLst>
            <pc:docMk/>
            <pc:sldMk cId="1799019772" sldId="3815"/>
            <ac:graphicFrameMk id="17" creationId="{35572F36-272A-C4BC-C746-83C14FE9846F}"/>
          </ac:graphicFrameMkLst>
        </pc:graphicFrameChg>
        <pc:picChg chg="add mod">
          <ac:chgData name="Shriman Raghav Srinivasan [I]" userId="5421fcdb-1109-4b4b-b936-9460ef799f83" providerId="ADAL" clId="{BB0CDC3C-423C-43E3-96F5-6CB3A6057C3A}" dt="2025-11-24T00:32:35.786" v="433" actId="1076"/>
          <ac:picMkLst>
            <pc:docMk/>
            <pc:sldMk cId="1799019772" sldId="3815"/>
            <ac:picMk id="4" creationId="{001D3C90-A1BD-4946-98E7-7D4C0FC40553}"/>
          </ac:picMkLst>
        </pc:picChg>
        <pc:picChg chg="mod">
          <ac:chgData name="Shriman Raghav Srinivasan [I]" userId="5421fcdb-1109-4b4b-b936-9460ef799f83" providerId="ADAL" clId="{BB0CDC3C-423C-43E3-96F5-6CB3A6057C3A}" dt="2025-11-24T00:32:26.279" v="429"/>
          <ac:picMkLst>
            <pc:docMk/>
            <pc:sldMk cId="1799019772" sldId="3815"/>
            <ac:picMk id="7" creationId="{5FD8C33A-91C6-0AE1-3C64-D207B6880E22}"/>
          </ac:picMkLst>
        </pc:picChg>
        <pc:picChg chg="mod">
          <ac:chgData name="Shriman Raghav Srinivasan [I]" userId="5421fcdb-1109-4b4b-b936-9460ef799f83" providerId="ADAL" clId="{BB0CDC3C-423C-43E3-96F5-6CB3A6057C3A}" dt="2025-11-24T00:32:26.279" v="429"/>
          <ac:picMkLst>
            <pc:docMk/>
            <pc:sldMk cId="1799019772" sldId="3815"/>
            <ac:picMk id="8" creationId="{60E4A058-592E-C1BE-DA0C-9FC3E2491808}"/>
          </ac:picMkLst>
        </pc:picChg>
      </pc:sldChg>
      <pc:sldChg chg="add del">
        <pc:chgData name="Shriman Raghav Srinivasan [I]" userId="5421fcdb-1109-4b4b-b936-9460ef799f83" providerId="ADAL" clId="{BB0CDC3C-423C-43E3-96F5-6CB3A6057C3A}" dt="2025-11-24T00:14:03.725" v="166"/>
        <pc:sldMkLst>
          <pc:docMk/>
          <pc:sldMk cId="3273065089" sldId="3815"/>
        </pc:sldMkLst>
      </pc:sldChg>
      <pc:sldChg chg="add del">
        <pc:chgData name="Shriman Raghav Srinivasan [I]" userId="5421fcdb-1109-4b4b-b936-9460ef799f83" providerId="ADAL" clId="{BB0CDC3C-423C-43E3-96F5-6CB3A6057C3A}" dt="2025-11-24T00:14:06.691" v="168"/>
        <pc:sldMkLst>
          <pc:docMk/>
          <pc:sldMk cId="4274071738" sldId="3815"/>
        </pc:sldMkLst>
      </pc:sldChg>
      <pc:sldChg chg="add ord">
        <pc:chgData name="Shriman Raghav Srinivasan [I]" userId="5421fcdb-1109-4b4b-b936-9460ef799f83" providerId="ADAL" clId="{BB0CDC3C-423C-43E3-96F5-6CB3A6057C3A}" dt="2025-11-24T00:30:43.899" v="421"/>
        <pc:sldMkLst>
          <pc:docMk/>
          <pc:sldMk cId="4132500317" sldId="3816"/>
        </pc:sldMkLst>
      </pc:sldChg>
      <pc:sldChg chg="addSp delSp modSp add mod modTransition">
        <pc:chgData name="Shriman Raghav Srinivasan [I]" userId="5421fcdb-1109-4b4b-b936-9460ef799f83" providerId="ADAL" clId="{BB0CDC3C-423C-43E3-96F5-6CB3A6057C3A}" dt="2025-12-03T18:42:30.285" v="12147" actId="207"/>
        <pc:sldMkLst>
          <pc:docMk/>
          <pc:sldMk cId="2839622587" sldId="3817"/>
        </pc:sldMkLst>
        <pc:spChg chg="mod">
          <ac:chgData name="Shriman Raghav Srinivasan [I]" userId="5421fcdb-1109-4b4b-b936-9460ef799f83" providerId="ADAL" clId="{BB0CDC3C-423C-43E3-96F5-6CB3A6057C3A}" dt="2025-11-24T00:41:10.707" v="1063"/>
          <ac:spMkLst>
            <pc:docMk/>
            <pc:sldMk cId="2839622587" sldId="3817"/>
            <ac:spMk id="2" creationId="{70357D68-846E-A620-D4A0-0BFB687EA9F5}"/>
          </ac:spMkLst>
        </pc:spChg>
        <pc:spChg chg="add mod">
          <ac:chgData name="Shriman Raghav Srinivasan [I]" userId="5421fcdb-1109-4b4b-b936-9460ef799f83" providerId="ADAL" clId="{BB0CDC3C-423C-43E3-96F5-6CB3A6057C3A}" dt="2025-12-02T05:04:40.439" v="3897" actId="1076"/>
          <ac:spMkLst>
            <pc:docMk/>
            <pc:sldMk cId="2839622587" sldId="3817"/>
            <ac:spMk id="4" creationId="{B7220E8F-A64E-7CA2-5EA5-EFB48C2EB2D9}"/>
          </ac:spMkLst>
        </pc:spChg>
        <pc:spChg chg="add mod">
          <ac:chgData name="Shriman Raghav Srinivasan [I]" userId="5421fcdb-1109-4b4b-b936-9460ef799f83" providerId="ADAL" clId="{BB0CDC3C-423C-43E3-96F5-6CB3A6057C3A}" dt="2025-12-02T19:04:49.694" v="4923" actId="14100"/>
          <ac:spMkLst>
            <pc:docMk/>
            <pc:sldMk cId="2839622587" sldId="3817"/>
            <ac:spMk id="6" creationId="{068D3641-5F0D-151E-8AB5-9D54650876B6}"/>
          </ac:spMkLst>
        </pc:spChg>
        <pc:spChg chg="add mod">
          <ac:chgData name="Shriman Raghav Srinivasan [I]" userId="5421fcdb-1109-4b4b-b936-9460ef799f83" providerId="ADAL" clId="{BB0CDC3C-423C-43E3-96F5-6CB3A6057C3A}" dt="2025-12-02T19:04:57.138" v="4925" actId="14100"/>
          <ac:spMkLst>
            <pc:docMk/>
            <pc:sldMk cId="2839622587" sldId="3817"/>
            <ac:spMk id="7" creationId="{3860CDEF-93B1-571A-C46F-F200D6FC5DB2}"/>
          </ac:spMkLst>
        </pc:spChg>
        <pc:spChg chg="add mod">
          <ac:chgData name="Shriman Raghav Srinivasan [I]" userId="5421fcdb-1109-4b4b-b936-9460ef799f83" providerId="ADAL" clId="{BB0CDC3C-423C-43E3-96F5-6CB3A6057C3A}" dt="2025-12-02T19:05:09.160" v="4928"/>
          <ac:spMkLst>
            <pc:docMk/>
            <pc:sldMk cId="2839622587" sldId="3817"/>
            <ac:spMk id="8" creationId="{19B3E674-C682-CAFA-A4A6-42FE538BBABA}"/>
          </ac:spMkLst>
        </pc:spChg>
        <pc:spChg chg="add mod">
          <ac:chgData name="Shriman Raghav Srinivasan [I]" userId="5421fcdb-1109-4b4b-b936-9460ef799f83" providerId="ADAL" clId="{BB0CDC3C-423C-43E3-96F5-6CB3A6057C3A}" dt="2025-12-02T19:05:16.945" v="4931" actId="1076"/>
          <ac:spMkLst>
            <pc:docMk/>
            <pc:sldMk cId="2839622587" sldId="3817"/>
            <ac:spMk id="9" creationId="{3967653E-3133-1418-D67F-E833911F3C2B}"/>
          </ac:spMkLst>
        </pc:spChg>
        <pc:spChg chg="mod">
          <ac:chgData name="Shriman Raghav Srinivasan [I]" userId="5421fcdb-1109-4b4b-b936-9460ef799f83" providerId="ADAL" clId="{BB0CDC3C-423C-43E3-96F5-6CB3A6057C3A}" dt="2025-12-03T17:54:39.460" v="11105" actId="1076"/>
          <ac:spMkLst>
            <pc:docMk/>
            <pc:sldMk cId="2839622587" sldId="3817"/>
            <ac:spMk id="14" creationId="{2753BB8D-805B-ED00-32C2-6539578D8254}"/>
          </ac:spMkLst>
        </pc:spChg>
        <pc:spChg chg="mod">
          <ac:chgData name="Shriman Raghav Srinivasan [I]" userId="5421fcdb-1109-4b4b-b936-9460ef799f83" providerId="ADAL" clId="{BB0CDC3C-423C-43E3-96F5-6CB3A6057C3A}" dt="2025-12-03T17:53:36.609" v="11102" actId="207"/>
          <ac:spMkLst>
            <pc:docMk/>
            <pc:sldMk cId="2839622587" sldId="3817"/>
            <ac:spMk id="15" creationId="{471EAF48-664D-19BF-75B3-F82370DBA488}"/>
          </ac:spMkLst>
        </pc:spChg>
        <pc:spChg chg="mod">
          <ac:chgData name="Shriman Raghav Srinivasan [I]" userId="5421fcdb-1109-4b4b-b936-9460ef799f83" providerId="ADAL" clId="{BB0CDC3C-423C-43E3-96F5-6CB3A6057C3A}" dt="2025-12-03T07:24:04.006" v="10211" actId="164"/>
          <ac:spMkLst>
            <pc:docMk/>
            <pc:sldMk cId="2839622587" sldId="3817"/>
            <ac:spMk id="46" creationId="{C00D3937-7153-5955-884F-76C2EBC246D9}"/>
          </ac:spMkLst>
        </pc:spChg>
        <pc:spChg chg="mod">
          <ac:chgData name="Shriman Raghav Srinivasan [I]" userId="5421fcdb-1109-4b4b-b936-9460ef799f83" providerId="ADAL" clId="{BB0CDC3C-423C-43E3-96F5-6CB3A6057C3A}" dt="2025-12-03T07:24:04.006" v="10211" actId="164"/>
          <ac:spMkLst>
            <pc:docMk/>
            <pc:sldMk cId="2839622587" sldId="3817"/>
            <ac:spMk id="47" creationId="{24668C9A-AF13-DF1B-3E1D-22884F2374A6}"/>
          </ac:spMkLst>
        </pc:spChg>
        <pc:grpChg chg="add mod">
          <ac:chgData name="Shriman Raghav Srinivasan [I]" userId="5421fcdb-1109-4b4b-b936-9460ef799f83" providerId="ADAL" clId="{BB0CDC3C-423C-43E3-96F5-6CB3A6057C3A}" dt="2025-12-03T07:24:04.006" v="10211" actId="164"/>
          <ac:grpSpMkLst>
            <pc:docMk/>
            <pc:sldMk cId="2839622587" sldId="3817"/>
            <ac:grpSpMk id="11" creationId="{E31BF95D-1B35-E14E-7DB7-6696E6932272}"/>
          </ac:grpSpMkLst>
        </pc:grpChg>
        <pc:graphicFrameChg chg="mod modGraphic">
          <ac:chgData name="Shriman Raghav Srinivasan [I]" userId="5421fcdb-1109-4b4b-b936-9460ef799f83" providerId="ADAL" clId="{BB0CDC3C-423C-43E3-96F5-6CB3A6057C3A}" dt="2025-12-03T18:42:30.285" v="12147" actId="207"/>
          <ac:graphicFrameMkLst>
            <pc:docMk/>
            <pc:sldMk cId="2839622587" sldId="3817"/>
            <ac:graphicFrameMk id="17" creationId="{6414397D-60C5-981D-B8A5-E57F83002A93}"/>
          </ac:graphicFrameMkLst>
        </pc:graphicFrameChg>
        <pc:picChg chg="add mod">
          <ac:chgData name="Shriman Raghav Srinivasan [I]" userId="5421fcdb-1109-4b4b-b936-9460ef799f83" providerId="ADAL" clId="{BB0CDC3C-423C-43E3-96F5-6CB3A6057C3A}" dt="2025-12-03T16:29:21.281" v="10595" actId="1076"/>
          <ac:picMkLst>
            <pc:docMk/>
            <pc:sldMk cId="2839622587" sldId="3817"/>
            <ac:picMk id="18" creationId="{6F5A5C86-BB03-5495-B4B9-5F6ABCA696FD}"/>
          </ac:picMkLst>
        </pc:picChg>
        <pc:picChg chg="add mod">
          <ac:chgData name="Shriman Raghav Srinivasan [I]" userId="5421fcdb-1109-4b4b-b936-9460ef799f83" providerId="ADAL" clId="{BB0CDC3C-423C-43E3-96F5-6CB3A6057C3A}" dt="2025-12-02T19:05:00.827" v="4927" actId="1076"/>
          <ac:picMkLst>
            <pc:docMk/>
            <pc:sldMk cId="2839622587" sldId="3817"/>
            <ac:picMk id="19" creationId="{693490F8-6AE2-1256-3913-9E90F44804EE}"/>
          </ac:picMkLst>
        </pc:picChg>
        <pc:picChg chg="add mod modCrop">
          <ac:chgData name="Shriman Raghav Srinivasan [I]" userId="5421fcdb-1109-4b4b-b936-9460ef799f83" providerId="ADAL" clId="{BB0CDC3C-423C-43E3-96F5-6CB3A6057C3A}" dt="2025-12-02T05:05:01.487" v="3900" actId="1076"/>
          <ac:picMkLst>
            <pc:docMk/>
            <pc:sldMk cId="2839622587" sldId="3817"/>
            <ac:picMk id="23" creationId="{60E1F6E4-ABE3-4B7D-EB10-73E95BE9403A}"/>
          </ac:picMkLst>
        </pc:picChg>
        <pc:picChg chg="mod">
          <ac:chgData name="Shriman Raghav Srinivasan [I]" userId="5421fcdb-1109-4b4b-b936-9460ef799f83" providerId="ADAL" clId="{BB0CDC3C-423C-43E3-96F5-6CB3A6057C3A}" dt="2025-12-03T07:24:04.006" v="10211" actId="164"/>
          <ac:picMkLst>
            <pc:docMk/>
            <pc:sldMk cId="2839622587" sldId="3817"/>
            <ac:picMk id="40" creationId="{35A0E4FA-0F3E-3A82-240D-A9FE4F0DCDA8}"/>
          </ac:picMkLst>
        </pc:picChg>
      </pc:sldChg>
      <pc:sldChg chg="addSp modSp new mod ord modShow">
        <pc:chgData name="Shriman Raghav Srinivasan [I]" userId="5421fcdb-1109-4b4b-b936-9460ef799f83" providerId="ADAL" clId="{BB0CDC3C-423C-43E3-96F5-6CB3A6057C3A}" dt="2025-12-03T07:27:02.492" v="10236"/>
        <pc:sldMkLst>
          <pc:docMk/>
          <pc:sldMk cId="2173801675" sldId="3818"/>
        </pc:sldMkLst>
      </pc:sldChg>
      <pc:sldChg chg="modSp add del mod">
        <pc:chgData name="Shriman Raghav Srinivasan [I]" userId="5421fcdb-1109-4b4b-b936-9460ef799f83" providerId="ADAL" clId="{BB0CDC3C-423C-43E3-96F5-6CB3A6057C3A}" dt="2025-12-02T05:15:51.833" v="4292" actId="47"/>
        <pc:sldMkLst>
          <pc:docMk/>
          <pc:sldMk cId="946766528" sldId="3819"/>
        </pc:sldMkLst>
      </pc:sldChg>
      <pc:sldChg chg="addSp delSp modSp add mod ord modTransition">
        <pc:chgData name="Shriman Raghav Srinivasan [I]" userId="5421fcdb-1109-4b4b-b936-9460ef799f83" providerId="ADAL" clId="{BB0CDC3C-423C-43E3-96F5-6CB3A6057C3A}" dt="2025-12-03T18:42:06.408" v="12145" actId="1076"/>
        <pc:sldMkLst>
          <pc:docMk/>
          <pc:sldMk cId="1315413897" sldId="3820"/>
        </pc:sldMkLst>
        <pc:spChg chg="mod">
          <ac:chgData name="Shriman Raghav Srinivasan [I]" userId="5421fcdb-1109-4b4b-b936-9460ef799f83" providerId="ADAL" clId="{BB0CDC3C-423C-43E3-96F5-6CB3A6057C3A}" dt="2025-12-02T16:23:18.366" v="4814" actId="20577"/>
          <ac:spMkLst>
            <pc:docMk/>
            <pc:sldMk cId="1315413897" sldId="3820"/>
            <ac:spMk id="2" creationId="{DF067515-BE89-61AE-624B-5F64F3397456}"/>
          </ac:spMkLst>
        </pc:spChg>
        <pc:spChg chg="mod">
          <ac:chgData name="Shriman Raghav Srinivasan [I]" userId="5421fcdb-1109-4b4b-b936-9460ef799f83" providerId="ADAL" clId="{BB0CDC3C-423C-43E3-96F5-6CB3A6057C3A}" dt="2025-12-03T16:41:38.914" v="10677"/>
          <ac:spMkLst>
            <pc:docMk/>
            <pc:sldMk cId="1315413897" sldId="3820"/>
            <ac:spMk id="5" creationId="{1E31C13D-CAD8-C558-38DA-81A976A3CF6B}"/>
          </ac:spMkLst>
        </pc:spChg>
        <pc:spChg chg="add mod">
          <ac:chgData name="Shriman Raghav Srinivasan [I]" userId="5421fcdb-1109-4b4b-b936-9460ef799f83" providerId="ADAL" clId="{BB0CDC3C-423C-43E3-96F5-6CB3A6057C3A}" dt="2025-12-03T07:03:42.061" v="9832" actId="14100"/>
          <ac:spMkLst>
            <pc:docMk/>
            <pc:sldMk cId="1315413897" sldId="3820"/>
            <ac:spMk id="9" creationId="{C1B749CC-62B6-10D1-49DB-074ECF0DB49F}"/>
          </ac:spMkLst>
        </pc:spChg>
        <pc:spChg chg="mod">
          <ac:chgData name="Shriman Raghav Srinivasan [I]" userId="5421fcdb-1109-4b4b-b936-9460ef799f83" providerId="ADAL" clId="{BB0CDC3C-423C-43E3-96F5-6CB3A6057C3A}" dt="2025-12-03T16:41:38.914" v="10677"/>
          <ac:spMkLst>
            <pc:docMk/>
            <pc:sldMk cId="1315413897" sldId="3820"/>
            <ac:spMk id="10" creationId="{59D7FE9A-95C4-3117-AE11-A9E98F30BEE1}"/>
          </ac:spMkLst>
        </pc:spChg>
        <pc:spChg chg="add mod">
          <ac:chgData name="Shriman Raghav Srinivasan [I]" userId="5421fcdb-1109-4b4b-b936-9460ef799f83" providerId="ADAL" clId="{BB0CDC3C-423C-43E3-96F5-6CB3A6057C3A}" dt="2025-12-03T07:03:45.675" v="9833" actId="1076"/>
          <ac:spMkLst>
            <pc:docMk/>
            <pc:sldMk cId="1315413897" sldId="3820"/>
            <ac:spMk id="11" creationId="{4D81F8FE-41BA-F12B-F493-9C38D4FBEF05}"/>
          </ac:spMkLst>
        </pc:spChg>
        <pc:spChg chg="add mod">
          <ac:chgData name="Shriman Raghav Srinivasan [I]" userId="5421fcdb-1109-4b4b-b936-9460ef799f83" providerId="ADAL" clId="{BB0CDC3C-423C-43E3-96F5-6CB3A6057C3A}" dt="2025-12-03T18:41:59.904" v="12143" actId="14100"/>
          <ac:spMkLst>
            <pc:docMk/>
            <pc:sldMk cId="1315413897" sldId="3820"/>
            <ac:spMk id="12" creationId="{A3911903-DC0A-7492-D96D-DB2E3982367A}"/>
          </ac:spMkLst>
        </pc:spChg>
        <pc:spChg chg="add mod">
          <ac:chgData name="Shriman Raghav Srinivasan [I]" userId="5421fcdb-1109-4b4b-b936-9460ef799f83" providerId="ADAL" clId="{BB0CDC3C-423C-43E3-96F5-6CB3A6057C3A}" dt="2025-12-03T07:02:41.917" v="9816"/>
          <ac:spMkLst>
            <pc:docMk/>
            <pc:sldMk cId="1315413897" sldId="3820"/>
            <ac:spMk id="13" creationId="{68461CF6-3C18-8471-2102-98474AC371FD}"/>
          </ac:spMkLst>
        </pc:spChg>
        <pc:spChg chg="mod">
          <ac:chgData name="Shriman Raghav Srinivasan [I]" userId="5421fcdb-1109-4b4b-b936-9460ef799f83" providerId="ADAL" clId="{BB0CDC3C-423C-43E3-96F5-6CB3A6057C3A}" dt="2025-12-03T16:27:51.156" v="10579" actId="20577"/>
          <ac:spMkLst>
            <pc:docMk/>
            <pc:sldMk cId="1315413897" sldId="3820"/>
            <ac:spMk id="14" creationId="{E5A867F0-0E2C-F914-458A-BF369B6B2715}"/>
          </ac:spMkLst>
        </pc:spChg>
        <pc:spChg chg="mod">
          <ac:chgData name="Shriman Raghav Srinivasan [I]" userId="5421fcdb-1109-4b4b-b936-9460ef799f83" providerId="ADAL" clId="{BB0CDC3C-423C-43E3-96F5-6CB3A6057C3A}" dt="2025-12-02T05:25:32.978" v="4773" actId="14100"/>
          <ac:spMkLst>
            <pc:docMk/>
            <pc:sldMk cId="1315413897" sldId="3820"/>
            <ac:spMk id="15" creationId="{01C3B163-3540-37BD-692C-F8FD5F27FA4C}"/>
          </ac:spMkLst>
        </pc:spChg>
        <pc:spChg chg="add mod">
          <ac:chgData name="Shriman Raghav Srinivasan [I]" userId="5421fcdb-1109-4b4b-b936-9460ef799f83" providerId="ADAL" clId="{BB0CDC3C-423C-43E3-96F5-6CB3A6057C3A}" dt="2025-12-03T18:42:06.408" v="12145" actId="1076"/>
          <ac:spMkLst>
            <pc:docMk/>
            <pc:sldMk cId="1315413897" sldId="3820"/>
            <ac:spMk id="16" creationId="{FDD6EBA7-36B5-047E-5621-B627FC3B2ECB}"/>
          </ac:spMkLst>
        </pc:spChg>
        <pc:spChg chg="add mod">
          <ac:chgData name="Shriman Raghav Srinivasan [I]" userId="5421fcdb-1109-4b4b-b936-9460ef799f83" providerId="ADAL" clId="{BB0CDC3C-423C-43E3-96F5-6CB3A6057C3A}" dt="2025-12-03T07:03:50.188" v="9834" actId="1076"/>
          <ac:spMkLst>
            <pc:docMk/>
            <pc:sldMk cId="1315413897" sldId="3820"/>
            <ac:spMk id="20" creationId="{5C0A8685-6D4C-449C-0DCA-AF750F49EE6B}"/>
          </ac:spMkLst>
        </pc:spChg>
        <pc:grpChg chg="add mod">
          <ac:chgData name="Shriman Raghav Srinivasan [I]" userId="5421fcdb-1109-4b4b-b936-9460ef799f83" providerId="ADAL" clId="{BB0CDC3C-423C-43E3-96F5-6CB3A6057C3A}" dt="2025-12-03T16:41:38.914" v="10677"/>
          <ac:grpSpMkLst>
            <pc:docMk/>
            <pc:sldMk cId="1315413897" sldId="3820"/>
            <ac:grpSpMk id="4" creationId="{F310678E-CDBD-4D21-B81B-F8DBA8F28305}"/>
          </ac:grpSpMkLst>
        </pc:grpChg>
        <pc:graphicFrameChg chg="add mod modGraphic">
          <ac:chgData name="Shriman Raghav Srinivasan [I]" userId="5421fcdb-1109-4b4b-b936-9460ef799f83" providerId="ADAL" clId="{BB0CDC3C-423C-43E3-96F5-6CB3A6057C3A}" dt="2025-12-03T07:23:25.590" v="10207" actId="1076"/>
          <ac:graphicFrameMkLst>
            <pc:docMk/>
            <pc:sldMk cId="1315413897" sldId="3820"/>
            <ac:graphicFrameMk id="29" creationId="{99A328D7-CC7A-349F-1EFF-607159582556}"/>
          </ac:graphicFrameMkLst>
        </pc:graphicFrameChg>
        <pc:picChg chg="mod">
          <ac:chgData name="Shriman Raghav Srinivasan [I]" userId="5421fcdb-1109-4b4b-b936-9460ef799f83" providerId="ADAL" clId="{BB0CDC3C-423C-43E3-96F5-6CB3A6057C3A}" dt="2025-12-03T16:41:38.914" v="10677"/>
          <ac:picMkLst>
            <pc:docMk/>
            <pc:sldMk cId="1315413897" sldId="3820"/>
            <ac:picMk id="6" creationId="{45AE1178-9E0E-1F74-AB01-8F2900F70A16}"/>
          </ac:picMkLst>
        </pc:picChg>
        <pc:picChg chg="add mod">
          <ac:chgData name="Shriman Raghav Srinivasan [I]" userId="5421fcdb-1109-4b4b-b936-9460ef799f83" providerId="ADAL" clId="{BB0CDC3C-423C-43E3-96F5-6CB3A6057C3A}" dt="2025-12-03T07:03:55.072" v="9835" actId="14100"/>
          <ac:picMkLst>
            <pc:docMk/>
            <pc:sldMk cId="1315413897" sldId="3820"/>
            <ac:picMk id="7" creationId="{1ABD8856-335F-BBE6-C660-D8D5D32DEE39}"/>
          </ac:picMkLst>
        </pc:picChg>
      </pc:sldChg>
      <pc:sldChg chg="addSp delSp modSp add mod modNotesTx">
        <pc:chgData name="Shriman Raghav Srinivasan [I]" userId="5421fcdb-1109-4b4b-b936-9460ef799f83" providerId="ADAL" clId="{BB0CDC3C-423C-43E3-96F5-6CB3A6057C3A}" dt="2025-12-03T18:59:48.757" v="12207" actId="20577"/>
        <pc:sldMkLst>
          <pc:docMk/>
          <pc:sldMk cId="1557198330" sldId="3821"/>
        </pc:sldMkLst>
      </pc:sldChg>
      <pc:sldChg chg="add del">
        <pc:chgData name="Shriman Raghav Srinivasan [I]" userId="5421fcdb-1109-4b4b-b936-9460ef799f83" providerId="ADAL" clId="{BB0CDC3C-423C-43E3-96F5-6CB3A6057C3A}" dt="2025-12-02T04:58:38.104" v="3498" actId="47"/>
        <pc:sldMkLst>
          <pc:docMk/>
          <pc:sldMk cId="2951864302" sldId="3821"/>
        </pc:sldMkLst>
      </pc:sldChg>
      <pc:sldChg chg="new del">
        <pc:chgData name="Shriman Raghav Srinivasan [I]" userId="5421fcdb-1109-4b4b-b936-9460ef799f83" providerId="ADAL" clId="{BB0CDC3C-423C-43E3-96F5-6CB3A6057C3A}" dt="2025-12-02T05:21:25.437" v="4634" actId="47"/>
        <pc:sldMkLst>
          <pc:docMk/>
          <pc:sldMk cId="2932876644" sldId="3822"/>
        </pc:sldMkLst>
      </pc:sldChg>
      <pc:sldChg chg="addSp delSp modSp add mod ord modTransition modAnim">
        <pc:chgData name="Shriman Raghav Srinivasan [I]" userId="5421fcdb-1109-4b4b-b936-9460ef799f83" providerId="ADAL" clId="{BB0CDC3C-423C-43E3-96F5-6CB3A6057C3A}" dt="2025-12-03T06:17:43.831" v="8417"/>
        <pc:sldMkLst>
          <pc:docMk/>
          <pc:sldMk cId="3325004895" sldId="3823"/>
        </pc:sldMkLst>
      </pc:sldChg>
      <pc:sldChg chg="modSp add del mod">
        <pc:chgData name="Shriman Raghav Srinivasan [I]" userId="5421fcdb-1109-4b4b-b936-9460ef799f83" providerId="ADAL" clId="{BB0CDC3C-423C-43E3-96F5-6CB3A6057C3A}" dt="2025-12-03T05:01:46.719" v="7687" actId="47"/>
        <pc:sldMkLst>
          <pc:docMk/>
          <pc:sldMk cId="1394528467" sldId="3824"/>
        </pc:sldMkLst>
      </pc:sldChg>
      <pc:sldChg chg="new del">
        <pc:chgData name="Shriman Raghav Srinivasan [I]" userId="5421fcdb-1109-4b4b-b936-9460ef799f83" providerId="ADAL" clId="{BB0CDC3C-423C-43E3-96F5-6CB3A6057C3A}" dt="2025-12-02T05:21:20.928" v="4632" actId="47"/>
        <pc:sldMkLst>
          <pc:docMk/>
          <pc:sldMk cId="2076757172" sldId="3824"/>
        </pc:sldMkLst>
      </pc:sldChg>
      <pc:sldChg chg="addSp delSp modSp add mod modTransition modAnim">
        <pc:chgData name="Shriman Raghav Srinivasan [I]" userId="5421fcdb-1109-4b4b-b936-9460ef799f83" providerId="ADAL" clId="{BB0CDC3C-423C-43E3-96F5-6CB3A6057C3A}" dt="2025-12-02T19:42:47.740" v="5714"/>
        <pc:sldMkLst>
          <pc:docMk/>
          <pc:sldMk cId="4134585240" sldId="3825"/>
        </pc:sldMkLst>
      </pc:sldChg>
      <pc:sldChg chg="addSp delSp modSp add mod modTransition">
        <pc:chgData name="Shriman Raghav Srinivasan [I]" userId="5421fcdb-1109-4b4b-b936-9460ef799f83" providerId="ADAL" clId="{BB0CDC3C-423C-43E3-96F5-6CB3A6057C3A}" dt="2025-12-03T18:41:46.457" v="12140" actId="1076"/>
        <pc:sldMkLst>
          <pc:docMk/>
          <pc:sldMk cId="1930495533" sldId="3826"/>
        </pc:sldMkLst>
        <pc:spChg chg="mod">
          <ac:chgData name="Shriman Raghav Srinivasan [I]" userId="5421fcdb-1109-4b4b-b936-9460ef799f83" providerId="ADAL" clId="{BB0CDC3C-423C-43E3-96F5-6CB3A6057C3A}" dt="2025-12-02T19:58:05.834" v="5753" actId="1076"/>
          <ac:spMkLst>
            <pc:docMk/>
            <pc:sldMk cId="1930495533" sldId="3826"/>
            <ac:spMk id="2" creationId="{DE64B78A-7123-4B54-768D-24A0AA54AE10}"/>
          </ac:spMkLst>
        </pc:spChg>
        <pc:spChg chg="mod">
          <ac:chgData name="Shriman Raghav Srinivasan [I]" userId="5421fcdb-1109-4b4b-b936-9460ef799f83" providerId="ADAL" clId="{BB0CDC3C-423C-43E3-96F5-6CB3A6057C3A}" dt="2025-12-03T16:41:04.181" v="10673"/>
          <ac:spMkLst>
            <pc:docMk/>
            <pc:sldMk cId="1930495533" sldId="3826"/>
            <ac:spMk id="7" creationId="{5DD0E847-132B-C855-9134-C89B2205E055}"/>
          </ac:spMkLst>
        </pc:spChg>
        <pc:spChg chg="add mod">
          <ac:chgData name="Shriman Raghav Srinivasan [I]" userId="5421fcdb-1109-4b4b-b936-9460ef799f83" providerId="ADAL" clId="{BB0CDC3C-423C-43E3-96F5-6CB3A6057C3A}" dt="2025-12-02T19:58:02.449" v="5751" actId="14100"/>
          <ac:spMkLst>
            <pc:docMk/>
            <pc:sldMk cId="1930495533" sldId="3826"/>
            <ac:spMk id="8" creationId="{BDD09347-4E0C-C107-3F64-C3878737CC26}"/>
          </ac:spMkLst>
        </pc:spChg>
        <pc:spChg chg="add mod">
          <ac:chgData name="Shriman Raghav Srinivasan [I]" userId="5421fcdb-1109-4b4b-b936-9460ef799f83" providerId="ADAL" clId="{BB0CDC3C-423C-43E3-96F5-6CB3A6057C3A}" dt="2025-12-02T19:58:14.831" v="5755" actId="14100"/>
          <ac:spMkLst>
            <pc:docMk/>
            <pc:sldMk cId="1930495533" sldId="3826"/>
            <ac:spMk id="9" creationId="{56624879-3807-E850-79F5-593893C4F982}"/>
          </ac:spMkLst>
        </pc:spChg>
        <pc:spChg chg="add mod">
          <ac:chgData name="Shriman Raghav Srinivasan [I]" userId="5421fcdb-1109-4b4b-b936-9460ef799f83" providerId="ADAL" clId="{BB0CDC3C-423C-43E3-96F5-6CB3A6057C3A}" dt="2025-12-02T19:57:57.028" v="5750" actId="1076"/>
          <ac:spMkLst>
            <pc:docMk/>
            <pc:sldMk cId="1930495533" sldId="3826"/>
            <ac:spMk id="11" creationId="{9631579C-8CA7-DC38-5F4E-4CD6579998A1}"/>
          </ac:spMkLst>
        </pc:spChg>
        <pc:spChg chg="mod">
          <ac:chgData name="Shriman Raghav Srinivasan [I]" userId="5421fcdb-1109-4b4b-b936-9460ef799f83" providerId="ADAL" clId="{BB0CDC3C-423C-43E3-96F5-6CB3A6057C3A}" dt="2025-12-03T16:41:04.181" v="10673"/>
          <ac:spMkLst>
            <pc:docMk/>
            <pc:sldMk cId="1930495533" sldId="3826"/>
            <ac:spMk id="12" creationId="{5B09E06F-6BF5-ED0A-12F1-A7B247A1BD78}"/>
          </ac:spMkLst>
        </pc:spChg>
        <pc:spChg chg="add mod">
          <ac:chgData name="Shriman Raghav Srinivasan [I]" userId="5421fcdb-1109-4b4b-b936-9460ef799f83" providerId="ADAL" clId="{BB0CDC3C-423C-43E3-96F5-6CB3A6057C3A}" dt="2025-12-02T19:58:17.729" v="5756" actId="1076"/>
          <ac:spMkLst>
            <pc:docMk/>
            <pc:sldMk cId="1930495533" sldId="3826"/>
            <ac:spMk id="13" creationId="{2E2142CB-E9E3-61CD-9E8E-9432284EF906}"/>
          </ac:spMkLst>
        </pc:spChg>
        <pc:spChg chg="mod">
          <ac:chgData name="Shriman Raghav Srinivasan [I]" userId="5421fcdb-1109-4b4b-b936-9460ef799f83" providerId="ADAL" clId="{BB0CDC3C-423C-43E3-96F5-6CB3A6057C3A}" dt="2025-12-03T16:27:57.155" v="10592" actId="20577"/>
          <ac:spMkLst>
            <pc:docMk/>
            <pc:sldMk cId="1930495533" sldId="3826"/>
            <ac:spMk id="14" creationId="{FF678047-8E67-EFA4-0AA5-965A0C3210CA}"/>
          </ac:spMkLst>
        </pc:spChg>
        <pc:spChg chg="mod">
          <ac:chgData name="Shriman Raghav Srinivasan [I]" userId="5421fcdb-1109-4b4b-b936-9460ef799f83" providerId="ADAL" clId="{BB0CDC3C-423C-43E3-96F5-6CB3A6057C3A}" dt="2025-12-02T19:57:51.205" v="5747" actId="6549"/>
          <ac:spMkLst>
            <pc:docMk/>
            <pc:sldMk cId="1930495533" sldId="3826"/>
            <ac:spMk id="15" creationId="{7066FB53-5D4A-27D9-7B5A-5126E12F4E6A}"/>
          </ac:spMkLst>
        </pc:spChg>
        <pc:spChg chg="add mod">
          <ac:chgData name="Shriman Raghav Srinivasan [I]" userId="5421fcdb-1109-4b4b-b936-9460ef799f83" providerId="ADAL" clId="{BB0CDC3C-423C-43E3-96F5-6CB3A6057C3A}" dt="2025-12-03T18:41:46.457" v="12140" actId="1076"/>
          <ac:spMkLst>
            <pc:docMk/>
            <pc:sldMk cId="1930495533" sldId="3826"/>
            <ac:spMk id="16" creationId="{32A1A7DE-5F07-B04E-63D6-004799802280}"/>
          </ac:spMkLst>
        </pc:spChg>
        <pc:grpChg chg="add mod">
          <ac:chgData name="Shriman Raghav Srinivasan [I]" userId="5421fcdb-1109-4b4b-b936-9460ef799f83" providerId="ADAL" clId="{BB0CDC3C-423C-43E3-96F5-6CB3A6057C3A}" dt="2025-12-03T16:41:04.181" v="10673"/>
          <ac:grpSpMkLst>
            <pc:docMk/>
            <pc:sldMk cId="1930495533" sldId="3826"/>
            <ac:grpSpMk id="5" creationId="{10EBD4B8-2ED9-A1FC-7D55-F58BFA4E1FB6}"/>
          </ac:grpSpMkLst>
        </pc:grpChg>
        <pc:graphicFrameChg chg="add mod topLvl">
          <ac:chgData name="Shriman Raghav Srinivasan [I]" userId="5421fcdb-1109-4b4b-b936-9460ef799f83" providerId="ADAL" clId="{BB0CDC3C-423C-43E3-96F5-6CB3A6057C3A}" dt="2025-12-03T03:59:09.541" v="6813" actId="14100"/>
          <ac:graphicFrameMkLst>
            <pc:docMk/>
            <pc:sldMk cId="1930495533" sldId="3826"/>
            <ac:graphicFrameMk id="20" creationId="{10D47D24-0440-E089-A2B4-A85C8E00F8A2}"/>
          </ac:graphicFrameMkLst>
        </pc:graphicFrameChg>
        <pc:graphicFrameChg chg="add mod modGraphic">
          <ac:chgData name="Shriman Raghav Srinivasan [I]" userId="5421fcdb-1109-4b4b-b936-9460ef799f83" providerId="ADAL" clId="{BB0CDC3C-423C-43E3-96F5-6CB3A6057C3A}" dt="2025-12-03T07:20:32.849" v="10098" actId="20577"/>
          <ac:graphicFrameMkLst>
            <pc:docMk/>
            <pc:sldMk cId="1930495533" sldId="3826"/>
            <ac:graphicFrameMk id="24" creationId="{6E20CDA9-3136-5230-3DE1-B77A01E58B88}"/>
          </ac:graphicFrameMkLst>
        </pc:graphicFrameChg>
        <pc:picChg chg="mod">
          <ac:chgData name="Shriman Raghav Srinivasan [I]" userId="5421fcdb-1109-4b4b-b936-9460ef799f83" providerId="ADAL" clId="{BB0CDC3C-423C-43E3-96F5-6CB3A6057C3A}" dt="2025-12-03T03:59:35.133" v="6814" actId="1076"/>
          <ac:picMkLst>
            <pc:docMk/>
            <pc:sldMk cId="1930495533" sldId="3826"/>
            <ac:picMk id="4" creationId="{516F460D-0220-3CDB-20D7-66C21458C128}"/>
          </ac:picMkLst>
        </pc:picChg>
        <pc:picChg chg="mod">
          <ac:chgData name="Shriman Raghav Srinivasan [I]" userId="5421fcdb-1109-4b4b-b936-9460ef799f83" providerId="ADAL" clId="{BB0CDC3C-423C-43E3-96F5-6CB3A6057C3A}" dt="2025-12-02T19:59:51.139" v="5771" actId="1076"/>
          <ac:picMkLst>
            <pc:docMk/>
            <pc:sldMk cId="1930495533" sldId="3826"/>
            <ac:picMk id="6" creationId="{2C9903ED-ECFA-F3BC-6F1E-2A9F00279E3C}"/>
          </ac:picMkLst>
        </pc:picChg>
        <pc:picChg chg="mod">
          <ac:chgData name="Shriman Raghav Srinivasan [I]" userId="5421fcdb-1109-4b4b-b936-9460ef799f83" providerId="ADAL" clId="{BB0CDC3C-423C-43E3-96F5-6CB3A6057C3A}" dt="2025-12-03T16:41:04.181" v="10673"/>
          <ac:picMkLst>
            <pc:docMk/>
            <pc:sldMk cId="1930495533" sldId="3826"/>
            <ac:picMk id="10" creationId="{EE1FBFFD-D914-5E17-DA0F-9240FCE4E0F4}"/>
          </ac:picMkLst>
        </pc:picChg>
      </pc:sldChg>
      <pc:sldChg chg="new del">
        <pc:chgData name="Shriman Raghav Srinivasan [I]" userId="5421fcdb-1109-4b4b-b936-9460ef799f83" providerId="ADAL" clId="{BB0CDC3C-423C-43E3-96F5-6CB3A6057C3A}" dt="2025-12-02T19:08:15.329" v="4960" actId="47"/>
        <pc:sldMkLst>
          <pc:docMk/>
          <pc:sldMk cId="3119847606" sldId="3827"/>
        </pc:sldMkLst>
      </pc:sldChg>
      <pc:sldChg chg="addSp delSp modSp add mod modShow">
        <pc:chgData name="Shriman Raghav Srinivasan [I]" userId="5421fcdb-1109-4b4b-b936-9460ef799f83" providerId="ADAL" clId="{BB0CDC3C-423C-43E3-96F5-6CB3A6057C3A}" dt="2025-12-03T06:53:38.722" v="9287" actId="113"/>
        <pc:sldMkLst>
          <pc:docMk/>
          <pc:sldMk cId="2172649579" sldId="3828"/>
        </pc:sldMkLst>
        <pc:spChg chg="add del mod">
          <ac:chgData name="Shriman Raghav Srinivasan [I]" userId="5421fcdb-1109-4b4b-b936-9460ef799f83" providerId="ADAL" clId="{BB0CDC3C-423C-43E3-96F5-6CB3A6057C3A}" dt="2025-12-03T06:20:19.970" v="8519" actId="14100"/>
          <ac:spMkLst>
            <pc:docMk/>
            <pc:sldMk cId="2172649579" sldId="3828"/>
            <ac:spMk id="24" creationId="{6A785C08-1AC3-147E-5317-DB42BDC24551}"/>
          </ac:spMkLst>
        </pc:spChg>
        <pc:spChg chg="mod">
          <ac:chgData name="Shriman Raghav Srinivasan [I]" userId="5421fcdb-1109-4b4b-b936-9460ef799f83" providerId="ADAL" clId="{BB0CDC3C-423C-43E3-96F5-6CB3A6057C3A}" dt="2025-12-02T19:15:36.423" v="5353" actId="20577"/>
          <ac:spMkLst>
            <pc:docMk/>
            <pc:sldMk cId="2172649579" sldId="3828"/>
            <ac:spMk id="31" creationId="{723B9886-42EC-0BF2-A32D-1F43F1876347}"/>
          </ac:spMkLst>
        </pc:spChg>
        <pc:spChg chg="mod">
          <ac:chgData name="Shriman Raghav Srinivasan [I]" userId="5421fcdb-1109-4b4b-b936-9460ef799f83" providerId="ADAL" clId="{BB0CDC3C-423C-43E3-96F5-6CB3A6057C3A}" dt="2025-12-03T06:22:01.074" v="8545" actId="207"/>
          <ac:spMkLst>
            <pc:docMk/>
            <pc:sldMk cId="2172649579" sldId="3828"/>
            <ac:spMk id="32" creationId="{492E911A-E31C-B16B-BC25-CA6F20E507E9}"/>
          </ac:spMkLst>
        </pc:spChg>
        <pc:spChg chg="add del">
          <ac:chgData name="Shriman Raghav Srinivasan [I]" userId="5421fcdb-1109-4b4b-b936-9460ef799f83" providerId="ADAL" clId="{BB0CDC3C-423C-43E3-96F5-6CB3A6057C3A}" dt="2025-12-02T19:37:12.186" v="5676" actId="478"/>
          <ac:spMkLst>
            <pc:docMk/>
            <pc:sldMk cId="2172649579" sldId="3828"/>
            <ac:spMk id="36" creationId="{31AE6F96-47B1-1C2F-ED6E-B8E5CCCA1800}"/>
          </ac:spMkLst>
        </pc:spChg>
        <pc:spChg chg="add mod">
          <ac:chgData name="Shriman Raghav Srinivasan [I]" userId="5421fcdb-1109-4b4b-b936-9460ef799f83" providerId="ADAL" clId="{BB0CDC3C-423C-43E3-96F5-6CB3A6057C3A}" dt="2025-12-03T06:53:35.293" v="9286" actId="113"/>
          <ac:spMkLst>
            <pc:docMk/>
            <pc:sldMk cId="2172649579" sldId="3828"/>
            <ac:spMk id="45" creationId="{4B0E8E84-E816-DA58-0B2E-AA6F473DC1BE}"/>
          </ac:spMkLst>
        </pc:spChg>
        <pc:spChg chg="add mod">
          <ac:chgData name="Shriman Raghav Srinivasan [I]" userId="5421fcdb-1109-4b4b-b936-9460ef799f83" providerId="ADAL" clId="{BB0CDC3C-423C-43E3-96F5-6CB3A6057C3A}" dt="2025-12-03T06:53:38.722" v="9287" actId="113"/>
          <ac:spMkLst>
            <pc:docMk/>
            <pc:sldMk cId="2172649579" sldId="3828"/>
            <ac:spMk id="46" creationId="{2D62AFC4-E934-F77D-F002-FB9C3BAB082A}"/>
          </ac:spMkLst>
        </pc:spChg>
      </pc:sldChg>
      <pc:sldChg chg="addSp delSp modSp add mod ord">
        <pc:chgData name="Shriman Raghav Srinivasan [I]" userId="5421fcdb-1109-4b4b-b936-9460ef799f83" providerId="ADAL" clId="{BB0CDC3C-423C-43E3-96F5-6CB3A6057C3A}" dt="2025-12-03T18:18:54.302" v="12022" actId="14100"/>
        <pc:sldMkLst>
          <pc:docMk/>
          <pc:sldMk cId="1181493399" sldId="3829"/>
        </pc:sldMkLst>
        <pc:spChg chg="add mod">
          <ac:chgData name="Shriman Raghav Srinivasan [I]" userId="5421fcdb-1109-4b4b-b936-9460ef799f83" providerId="ADAL" clId="{BB0CDC3C-423C-43E3-96F5-6CB3A6057C3A}" dt="2025-12-03T03:06:50.992" v="6744" actId="1076"/>
          <ac:spMkLst>
            <pc:docMk/>
            <pc:sldMk cId="1181493399" sldId="3829"/>
            <ac:spMk id="3" creationId="{67CD7F28-CEE3-E498-8D23-91D1B1FD9A6B}"/>
          </ac:spMkLst>
        </pc:spChg>
        <pc:spChg chg="add mod">
          <ac:chgData name="Shriman Raghav Srinivasan [I]" userId="5421fcdb-1109-4b4b-b936-9460ef799f83" providerId="ADAL" clId="{BB0CDC3C-423C-43E3-96F5-6CB3A6057C3A}" dt="2025-12-03T05:17:56.877" v="8307" actId="1076"/>
          <ac:spMkLst>
            <pc:docMk/>
            <pc:sldMk cId="1181493399" sldId="3829"/>
            <ac:spMk id="6" creationId="{15A54339-AFA4-D1C6-F5E2-5D2137000988}"/>
          </ac:spMkLst>
        </pc:spChg>
        <pc:spChg chg="add mod">
          <ac:chgData name="Shriman Raghav Srinivasan [I]" userId="5421fcdb-1109-4b4b-b936-9460ef799f83" providerId="ADAL" clId="{BB0CDC3C-423C-43E3-96F5-6CB3A6057C3A}" dt="2025-12-03T18:18:46.160" v="12020" actId="404"/>
          <ac:spMkLst>
            <pc:docMk/>
            <pc:sldMk cId="1181493399" sldId="3829"/>
            <ac:spMk id="10" creationId="{5E1AE1FB-8E62-9FDA-83CF-8DD5892EFB10}"/>
          </ac:spMkLst>
        </pc:spChg>
        <pc:spChg chg="add mod">
          <ac:chgData name="Shriman Raghav Srinivasan [I]" userId="5421fcdb-1109-4b4b-b936-9460ef799f83" providerId="ADAL" clId="{BB0CDC3C-423C-43E3-96F5-6CB3A6057C3A}" dt="2025-12-03T05:22:26.037" v="8347" actId="1076"/>
          <ac:spMkLst>
            <pc:docMk/>
            <pc:sldMk cId="1181493399" sldId="3829"/>
            <ac:spMk id="12" creationId="{F89C1A5C-77F6-1CE5-80D9-B6B9145BA5E6}"/>
          </ac:spMkLst>
        </pc:spChg>
        <pc:spChg chg="add mod">
          <ac:chgData name="Shriman Raghav Srinivasan [I]" userId="5421fcdb-1109-4b4b-b936-9460ef799f83" providerId="ADAL" clId="{BB0CDC3C-423C-43E3-96F5-6CB3A6057C3A}" dt="2025-12-03T05:17:30.462" v="8299" actId="1076"/>
          <ac:spMkLst>
            <pc:docMk/>
            <pc:sldMk cId="1181493399" sldId="3829"/>
            <ac:spMk id="13" creationId="{DA03EA25-0B61-7A26-6D9E-ABBB5EE49D02}"/>
          </ac:spMkLst>
        </pc:spChg>
        <pc:spChg chg="mod">
          <ac:chgData name="Shriman Raghav Srinivasan [I]" userId="5421fcdb-1109-4b4b-b936-9460ef799f83" providerId="ADAL" clId="{BB0CDC3C-423C-43E3-96F5-6CB3A6057C3A}" dt="2025-12-03T02:54:41.770" v="6719" actId="1076"/>
          <ac:spMkLst>
            <pc:docMk/>
            <pc:sldMk cId="1181493399" sldId="3829"/>
            <ac:spMk id="19" creationId="{89D4CCFF-8DE1-5C66-5A53-C614B4EFB7C6}"/>
          </ac:spMkLst>
        </pc:spChg>
        <pc:spChg chg="add mod">
          <ac:chgData name="Shriman Raghav Srinivasan [I]" userId="5421fcdb-1109-4b4b-b936-9460ef799f83" providerId="ADAL" clId="{BB0CDC3C-423C-43E3-96F5-6CB3A6057C3A}" dt="2025-12-03T18:18:54.302" v="12022" actId="14100"/>
          <ac:spMkLst>
            <pc:docMk/>
            <pc:sldMk cId="1181493399" sldId="3829"/>
            <ac:spMk id="27" creationId="{91E67F6D-234C-9F4F-BB01-D2063F1CE585}"/>
          </ac:spMkLst>
        </pc:spChg>
        <pc:spChg chg="mod">
          <ac:chgData name="Shriman Raghav Srinivasan [I]" userId="5421fcdb-1109-4b4b-b936-9460ef799f83" providerId="ADAL" clId="{BB0CDC3C-423C-43E3-96F5-6CB3A6057C3A}" dt="2025-12-03T03:38:07.133" v="6812" actId="1076"/>
          <ac:spMkLst>
            <pc:docMk/>
            <pc:sldMk cId="1181493399" sldId="3829"/>
            <ac:spMk id="30" creationId="{D53139FB-43D5-9082-4ABB-B425CB16C697}"/>
          </ac:spMkLst>
        </pc:spChg>
        <pc:graphicFrameChg chg="mod modGraphic">
          <ac:chgData name="Shriman Raghav Srinivasan [I]" userId="5421fcdb-1109-4b4b-b936-9460ef799f83" providerId="ADAL" clId="{BB0CDC3C-423C-43E3-96F5-6CB3A6057C3A}" dt="2025-12-03T05:17:52.101" v="8306" actId="113"/>
          <ac:graphicFrameMkLst>
            <pc:docMk/>
            <pc:sldMk cId="1181493399" sldId="3829"/>
            <ac:graphicFrameMk id="41" creationId="{C47C31F5-198C-63A7-6212-D3E2A171101B}"/>
          </ac:graphicFrameMkLst>
        </pc:graphicFrameChg>
        <pc:picChg chg="mod">
          <ac:chgData name="Shriman Raghav Srinivasan [I]" userId="5421fcdb-1109-4b4b-b936-9460ef799f83" providerId="ADAL" clId="{BB0CDC3C-423C-43E3-96F5-6CB3A6057C3A}" dt="2025-12-03T05:18:37.702" v="8323" actId="14100"/>
          <ac:picMkLst>
            <pc:docMk/>
            <pc:sldMk cId="1181493399" sldId="3829"/>
            <ac:picMk id="5" creationId="{0CF1670C-FF2C-0D21-2A44-780FEDAA8E93}"/>
          </ac:picMkLst>
        </pc:picChg>
        <pc:cxnChg chg="mod">
          <ac:chgData name="Shriman Raghav Srinivasan [I]" userId="5421fcdb-1109-4b4b-b936-9460ef799f83" providerId="ADAL" clId="{BB0CDC3C-423C-43E3-96F5-6CB3A6057C3A}" dt="2025-12-03T05:18:37.702" v="8323" actId="14100"/>
          <ac:cxnSpMkLst>
            <pc:docMk/>
            <pc:sldMk cId="1181493399" sldId="3829"/>
            <ac:cxnSpMk id="7" creationId="{849750ED-5178-BA78-BB5E-68F091D78AEB}"/>
          </ac:cxnSpMkLst>
        </pc:cxnChg>
        <pc:cxnChg chg="mod">
          <ac:chgData name="Shriman Raghav Srinivasan [I]" userId="5421fcdb-1109-4b4b-b936-9460ef799f83" providerId="ADAL" clId="{BB0CDC3C-423C-43E3-96F5-6CB3A6057C3A}" dt="2025-12-03T05:18:37.702" v="8323" actId="14100"/>
          <ac:cxnSpMkLst>
            <pc:docMk/>
            <pc:sldMk cId="1181493399" sldId="3829"/>
            <ac:cxnSpMk id="9" creationId="{2856EB10-B6E5-81FB-2E2D-600985E9DD52}"/>
          </ac:cxnSpMkLst>
        </pc:cxnChg>
        <pc:cxnChg chg="mod">
          <ac:chgData name="Shriman Raghav Srinivasan [I]" userId="5421fcdb-1109-4b4b-b936-9460ef799f83" providerId="ADAL" clId="{BB0CDC3C-423C-43E3-96F5-6CB3A6057C3A}" dt="2025-12-03T05:18:37.702" v="8323" actId="14100"/>
          <ac:cxnSpMkLst>
            <pc:docMk/>
            <pc:sldMk cId="1181493399" sldId="3829"/>
            <ac:cxnSpMk id="60" creationId="{62676F39-B5C3-E7AC-D0F3-A9D5784D3281}"/>
          </ac:cxnSpMkLst>
        </pc:cxnChg>
      </pc:sldChg>
      <pc:sldChg chg="addSp delSp modSp new mod ord modClrScheme chgLayout">
        <pc:chgData name="Shriman Raghav Srinivasan [I]" userId="5421fcdb-1109-4b4b-b936-9460ef799f83" providerId="ADAL" clId="{BB0CDC3C-423C-43E3-96F5-6CB3A6057C3A}" dt="2025-12-08T23:27:15.745" v="12280" actId="1076"/>
        <pc:sldMkLst>
          <pc:docMk/>
          <pc:sldMk cId="4285072257" sldId="3830"/>
        </pc:sldMkLst>
      </pc:sldChg>
      <pc:sldChg chg="new del">
        <pc:chgData name="Shriman Raghav Srinivasan [I]" userId="5421fcdb-1109-4b4b-b936-9460ef799f83" providerId="ADAL" clId="{BB0CDC3C-423C-43E3-96F5-6CB3A6057C3A}" dt="2025-12-03T05:01:45.815" v="7686" actId="47"/>
        <pc:sldMkLst>
          <pc:docMk/>
          <pc:sldMk cId="780146141" sldId="3831"/>
        </pc:sldMkLst>
      </pc:sldChg>
      <pc:sldChg chg="addSp delSp modSp add mod ord">
        <pc:chgData name="Shriman Raghav Srinivasan [I]" userId="5421fcdb-1109-4b4b-b936-9460ef799f83" providerId="ADAL" clId="{BB0CDC3C-423C-43E3-96F5-6CB3A6057C3A}" dt="2025-12-03T18:41:15.098" v="12139" actId="113"/>
        <pc:sldMkLst>
          <pc:docMk/>
          <pc:sldMk cId="3835667890" sldId="3832"/>
        </pc:sldMkLst>
        <pc:spChg chg="mod">
          <ac:chgData name="Shriman Raghav Srinivasan [I]" userId="5421fcdb-1109-4b4b-b936-9460ef799f83" providerId="ADAL" clId="{BB0CDC3C-423C-43E3-96F5-6CB3A6057C3A}" dt="2025-12-03T18:40:17.412" v="12115" actId="14100"/>
          <ac:spMkLst>
            <pc:docMk/>
            <pc:sldMk cId="3835667890" sldId="3832"/>
            <ac:spMk id="4" creationId="{826673C9-A5E0-E87A-0597-9C5F96DA1135}"/>
          </ac:spMkLst>
        </pc:spChg>
        <pc:spChg chg="add mod">
          <ac:chgData name="Shriman Raghav Srinivasan [I]" userId="5421fcdb-1109-4b4b-b936-9460ef799f83" providerId="ADAL" clId="{BB0CDC3C-423C-43E3-96F5-6CB3A6057C3A}" dt="2025-12-03T18:36:51.415" v="12082" actId="1076"/>
          <ac:spMkLst>
            <pc:docMk/>
            <pc:sldMk cId="3835667890" sldId="3832"/>
            <ac:spMk id="7" creationId="{CC9534F0-077E-62D6-8055-6E898F4B9CAC}"/>
          </ac:spMkLst>
        </pc:spChg>
        <pc:spChg chg="add mod">
          <ac:chgData name="Shriman Raghav Srinivasan [I]" userId="5421fcdb-1109-4b4b-b936-9460ef799f83" providerId="ADAL" clId="{BB0CDC3C-423C-43E3-96F5-6CB3A6057C3A}" dt="2025-12-03T18:41:15.098" v="12139" actId="113"/>
          <ac:spMkLst>
            <pc:docMk/>
            <pc:sldMk cId="3835667890" sldId="3832"/>
            <ac:spMk id="8" creationId="{7B904259-4B1E-A8AE-9A6F-6031284DF4AD}"/>
          </ac:spMkLst>
        </pc:spChg>
        <pc:spChg chg="add mod">
          <ac:chgData name="Shriman Raghav Srinivasan [I]" userId="5421fcdb-1109-4b4b-b936-9460ef799f83" providerId="ADAL" clId="{BB0CDC3C-423C-43E3-96F5-6CB3A6057C3A}" dt="2025-12-03T18:37:48.960" v="12097" actId="1076"/>
          <ac:spMkLst>
            <pc:docMk/>
            <pc:sldMk cId="3835667890" sldId="3832"/>
            <ac:spMk id="11" creationId="{4EDF857F-7092-D615-4C5C-71A28CEBF01B}"/>
          </ac:spMkLst>
        </pc:spChg>
        <pc:spChg chg="add mod">
          <ac:chgData name="Shriman Raghav Srinivasan [I]" userId="5421fcdb-1109-4b4b-b936-9460ef799f83" providerId="ADAL" clId="{BB0CDC3C-423C-43E3-96F5-6CB3A6057C3A}" dt="2025-12-03T07:17:10.689" v="10070" actId="113"/>
          <ac:spMkLst>
            <pc:docMk/>
            <pc:sldMk cId="3835667890" sldId="3832"/>
            <ac:spMk id="14" creationId="{6D87D225-8F9C-945D-506D-29DD02AC2823}"/>
          </ac:spMkLst>
        </pc:spChg>
        <pc:spChg chg="add mod">
          <ac:chgData name="Shriman Raghav Srinivasan [I]" userId="5421fcdb-1109-4b4b-b936-9460ef799f83" providerId="ADAL" clId="{BB0CDC3C-423C-43E3-96F5-6CB3A6057C3A}" dt="2025-12-03T18:38:44.630" v="12109" actId="1076"/>
          <ac:spMkLst>
            <pc:docMk/>
            <pc:sldMk cId="3835667890" sldId="3832"/>
            <ac:spMk id="17" creationId="{67D390FC-5C19-0771-16F0-8259D84C1A16}"/>
          </ac:spMkLst>
        </pc:spChg>
        <pc:spChg chg="add mod">
          <ac:chgData name="Shriman Raghav Srinivasan [I]" userId="5421fcdb-1109-4b4b-b936-9460ef799f83" providerId="ADAL" clId="{BB0CDC3C-423C-43E3-96F5-6CB3A6057C3A}" dt="2025-12-03T18:40:27.607" v="12119"/>
          <ac:spMkLst>
            <pc:docMk/>
            <pc:sldMk cId="3835667890" sldId="3832"/>
            <ac:spMk id="20" creationId="{961DF40C-0677-5729-E4BE-52F2AAC49D89}"/>
          </ac:spMkLst>
        </pc:spChg>
        <pc:spChg chg="add mod">
          <ac:chgData name="Shriman Raghav Srinivasan [I]" userId="5421fcdb-1109-4b4b-b936-9460ef799f83" providerId="ADAL" clId="{BB0CDC3C-423C-43E3-96F5-6CB3A6057C3A}" dt="2025-12-03T18:06:22.222" v="11330" actId="1076"/>
          <ac:spMkLst>
            <pc:docMk/>
            <pc:sldMk cId="3835667890" sldId="3832"/>
            <ac:spMk id="21" creationId="{8650A392-0127-A088-35FA-69FBF019A1FF}"/>
          </ac:spMkLst>
        </pc:spChg>
        <pc:spChg chg="mod">
          <ac:chgData name="Shriman Raghav Srinivasan [I]" userId="5421fcdb-1109-4b4b-b936-9460ef799f83" providerId="ADAL" clId="{BB0CDC3C-423C-43E3-96F5-6CB3A6057C3A}" dt="2025-12-03T07:25:24.865" v="10222"/>
          <ac:spMkLst>
            <pc:docMk/>
            <pc:sldMk cId="3835667890" sldId="3832"/>
            <ac:spMk id="24" creationId="{491D98D8-21BB-8F46-283D-F42C75BB44FC}"/>
          </ac:spMkLst>
        </pc:spChg>
        <pc:spChg chg="mod">
          <ac:chgData name="Shriman Raghav Srinivasan [I]" userId="5421fcdb-1109-4b4b-b936-9460ef799f83" providerId="ADAL" clId="{BB0CDC3C-423C-43E3-96F5-6CB3A6057C3A}" dt="2025-12-03T07:25:24.865" v="10222"/>
          <ac:spMkLst>
            <pc:docMk/>
            <pc:sldMk cId="3835667890" sldId="3832"/>
            <ac:spMk id="32" creationId="{09438593-E1D5-5A0F-F067-7FC79BBA3570}"/>
          </ac:spMkLst>
        </pc:spChg>
        <pc:spChg chg="mod">
          <ac:chgData name="Shriman Raghav Srinivasan [I]" userId="5421fcdb-1109-4b4b-b936-9460ef799f83" providerId="ADAL" clId="{BB0CDC3C-423C-43E3-96F5-6CB3A6057C3A}" dt="2025-12-03T07:25:24.865" v="10222"/>
          <ac:spMkLst>
            <pc:docMk/>
            <pc:sldMk cId="3835667890" sldId="3832"/>
            <ac:spMk id="34" creationId="{4DF4410D-A8CC-C3A0-74A7-37CF731A765A}"/>
          </ac:spMkLst>
        </pc:spChg>
        <pc:spChg chg="mod">
          <ac:chgData name="Shriman Raghav Srinivasan [I]" userId="5421fcdb-1109-4b4b-b936-9460ef799f83" providerId="ADAL" clId="{BB0CDC3C-423C-43E3-96F5-6CB3A6057C3A}" dt="2025-12-03T07:25:24.865" v="10222"/>
          <ac:spMkLst>
            <pc:docMk/>
            <pc:sldMk cId="3835667890" sldId="3832"/>
            <ac:spMk id="38" creationId="{AF15C30F-8A65-49B3-6482-443FA9E03165}"/>
          </ac:spMkLst>
        </pc:spChg>
        <pc:spChg chg="mod">
          <ac:chgData name="Shriman Raghav Srinivasan [I]" userId="5421fcdb-1109-4b4b-b936-9460ef799f83" providerId="ADAL" clId="{BB0CDC3C-423C-43E3-96F5-6CB3A6057C3A}" dt="2025-12-03T07:25:24.865" v="10222"/>
          <ac:spMkLst>
            <pc:docMk/>
            <pc:sldMk cId="3835667890" sldId="3832"/>
            <ac:spMk id="41" creationId="{0854637F-44B7-AC8B-170F-6987B53C9BDE}"/>
          </ac:spMkLst>
        </pc:spChg>
        <pc:spChg chg="mod">
          <ac:chgData name="Shriman Raghav Srinivasan [I]" userId="5421fcdb-1109-4b4b-b936-9460ef799f83" providerId="ADAL" clId="{BB0CDC3C-423C-43E3-96F5-6CB3A6057C3A}" dt="2025-12-03T07:25:24.865" v="10222"/>
          <ac:spMkLst>
            <pc:docMk/>
            <pc:sldMk cId="3835667890" sldId="3832"/>
            <ac:spMk id="43" creationId="{E2FBB0A8-960D-E8F2-DE86-CFECDF93F054}"/>
          </ac:spMkLst>
        </pc:spChg>
        <pc:spChg chg="mod">
          <ac:chgData name="Shriman Raghav Srinivasan [I]" userId="5421fcdb-1109-4b4b-b936-9460ef799f83" providerId="ADAL" clId="{BB0CDC3C-423C-43E3-96F5-6CB3A6057C3A}" dt="2025-12-03T07:25:24.865" v="10222"/>
          <ac:spMkLst>
            <pc:docMk/>
            <pc:sldMk cId="3835667890" sldId="3832"/>
            <ac:spMk id="45" creationId="{D7D729F8-FDDD-C379-70BC-66A7D2531AC5}"/>
          </ac:spMkLst>
        </pc:spChg>
        <pc:spChg chg="add mod">
          <ac:chgData name="Shriman Raghav Srinivasan [I]" userId="5421fcdb-1109-4b4b-b936-9460ef799f83" providerId="ADAL" clId="{BB0CDC3C-423C-43E3-96F5-6CB3A6057C3A}" dt="2025-12-03T18:06:28.550" v="11333" actId="1076"/>
          <ac:spMkLst>
            <pc:docMk/>
            <pc:sldMk cId="3835667890" sldId="3832"/>
            <ac:spMk id="46" creationId="{8487B83B-AE52-DFF0-A535-B2C8CE39770E}"/>
          </ac:spMkLst>
        </pc:spChg>
        <pc:grpChg chg="add mod">
          <ac:chgData name="Shriman Raghav Srinivasan [I]" userId="5421fcdb-1109-4b4b-b936-9460ef799f83" providerId="ADAL" clId="{BB0CDC3C-423C-43E3-96F5-6CB3A6057C3A}" dt="2025-12-03T07:16:56.707" v="10068" actId="164"/>
          <ac:grpSpMkLst>
            <pc:docMk/>
            <pc:sldMk cId="3835667890" sldId="3832"/>
            <ac:grpSpMk id="15" creationId="{4641129C-05D2-A07C-90B7-FF9A2B53DC30}"/>
          </ac:grpSpMkLst>
        </pc:grpChg>
        <pc:grpChg chg="mod">
          <ac:chgData name="Shriman Raghav Srinivasan [I]" userId="5421fcdb-1109-4b4b-b936-9460ef799f83" providerId="ADAL" clId="{BB0CDC3C-423C-43E3-96F5-6CB3A6057C3A}" dt="2025-12-03T18:06:24.651" v="11332" actId="1076"/>
          <ac:grpSpMkLst>
            <pc:docMk/>
            <pc:sldMk cId="3835667890" sldId="3832"/>
            <ac:grpSpMk id="22" creationId="{C9BDF828-C369-7024-A58E-3B61809C2F76}"/>
          </ac:grpSpMkLst>
        </pc:grpChg>
        <pc:picChg chg="add mod">
          <ac:chgData name="Shriman Raghav Srinivasan [I]" userId="5421fcdb-1109-4b4b-b936-9460ef799f83" providerId="ADAL" clId="{BB0CDC3C-423C-43E3-96F5-6CB3A6057C3A}" dt="2025-12-03T18:36:47.375" v="12081" actId="1076"/>
          <ac:picMkLst>
            <pc:docMk/>
            <pc:sldMk cId="3835667890" sldId="3832"/>
            <ac:picMk id="6" creationId="{EE578AC3-5ABD-B941-ABF0-42AEB4D99EBC}"/>
          </ac:picMkLst>
        </pc:picChg>
        <pc:picChg chg="add mod">
          <ac:chgData name="Shriman Raghav Srinivasan [I]" userId="5421fcdb-1109-4b4b-b936-9460ef799f83" providerId="ADAL" clId="{BB0CDC3C-423C-43E3-96F5-6CB3A6057C3A}" dt="2025-12-03T18:37:36.544" v="12093" actId="1076"/>
          <ac:picMkLst>
            <pc:docMk/>
            <pc:sldMk cId="3835667890" sldId="3832"/>
            <ac:picMk id="10" creationId="{87076F06-BAD9-5364-0CE6-F152ADCC59FA}"/>
          </ac:picMkLst>
        </pc:picChg>
        <pc:picChg chg="add mod">
          <ac:chgData name="Shriman Raghav Srinivasan [I]" userId="5421fcdb-1109-4b4b-b936-9460ef799f83" providerId="ADAL" clId="{BB0CDC3C-423C-43E3-96F5-6CB3A6057C3A}" dt="2025-12-03T07:16:56.707" v="10068" actId="164"/>
          <ac:picMkLst>
            <pc:docMk/>
            <pc:sldMk cId="3835667890" sldId="3832"/>
            <ac:picMk id="12" creationId="{FB7E13E6-AFB8-8E6A-0CA6-DE147DBA111D}"/>
          </ac:picMkLst>
        </pc:picChg>
        <pc:picChg chg="add mod">
          <ac:chgData name="Shriman Raghav Srinivasan [I]" userId="5421fcdb-1109-4b4b-b936-9460ef799f83" providerId="ADAL" clId="{BB0CDC3C-423C-43E3-96F5-6CB3A6057C3A}" dt="2025-12-03T18:38:35.685" v="12105" actId="1076"/>
          <ac:picMkLst>
            <pc:docMk/>
            <pc:sldMk cId="3835667890" sldId="3832"/>
            <ac:picMk id="16" creationId="{EA71ACF1-F008-10E6-2DFB-0F60BE410E16}"/>
          </ac:picMkLst>
        </pc:picChg>
        <pc:picChg chg="add mod">
          <ac:chgData name="Shriman Raghav Srinivasan [I]" userId="5421fcdb-1109-4b4b-b936-9460ef799f83" providerId="ADAL" clId="{BB0CDC3C-423C-43E3-96F5-6CB3A6057C3A}" dt="2025-12-03T18:40:18.700" v="12116" actId="1076"/>
          <ac:picMkLst>
            <pc:docMk/>
            <pc:sldMk cId="3835667890" sldId="3832"/>
            <ac:picMk id="19" creationId="{7A430F53-90B5-3346-F561-61682BA325F1}"/>
          </ac:picMkLst>
        </pc:picChg>
        <pc:picChg chg="mod">
          <ac:chgData name="Shriman Raghav Srinivasan [I]" userId="5421fcdb-1109-4b4b-b936-9460ef799f83" providerId="ADAL" clId="{BB0CDC3C-423C-43E3-96F5-6CB3A6057C3A}" dt="2025-12-03T07:25:24.865" v="10222"/>
          <ac:picMkLst>
            <pc:docMk/>
            <pc:sldMk cId="3835667890" sldId="3832"/>
            <ac:picMk id="31" creationId="{6D854E58-1585-29EE-CA13-0A720F138086}"/>
          </ac:picMkLst>
        </pc:picChg>
        <pc:picChg chg="mod">
          <ac:chgData name="Shriman Raghav Srinivasan [I]" userId="5421fcdb-1109-4b4b-b936-9460ef799f83" providerId="ADAL" clId="{BB0CDC3C-423C-43E3-96F5-6CB3A6057C3A}" dt="2025-12-03T07:25:24.865" v="10222"/>
          <ac:picMkLst>
            <pc:docMk/>
            <pc:sldMk cId="3835667890" sldId="3832"/>
            <ac:picMk id="33" creationId="{D88D0827-7654-E163-D0E5-EB18558983CA}"/>
          </ac:picMkLst>
        </pc:picChg>
        <pc:picChg chg="mod">
          <ac:chgData name="Shriman Raghav Srinivasan [I]" userId="5421fcdb-1109-4b4b-b936-9460ef799f83" providerId="ADAL" clId="{BB0CDC3C-423C-43E3-96F5-6CB3A6057C3A}" dt="2025-12-03T07:25:24.865" v="10222"/>
          <ac:picMkLst>
            <pc:docMk/>
            <pc:sldMk cId="3835667890" sldId="3832"/>
            <ac:picMk id="39" creationId="{F732F0DD-C359-B806-088D-154BC20A9A87}"/>
          </ac:picMkLst>
        </pc:picChg>
      </pc:sldChg>
      <pc:sldChg chg="add del">
        <pc:chgData name="Shriman Raghav Srinivasan [I]" userId="5421fcdb-1109-4b4b-b936-9460ef799f83" providerId="ADAL" clId="{BB0CDC3C-423C-43E3-96F5-6CB3A6057C3A}" dt="2025-12-03T07:15:11.424" v="10045"/>
        <pc:sldMkLst>
          <pc:docMk/>
          <pc:sldMk cId="2341485391" sldId="3833"/>
        </pc:sldMkLst>
      </pc:sldChg>
      <pc:sldChg chg="add del">
        <pc:chgData name="Shriman Raghav Srinivasan [I]" userId="5421fcdb-1109-4b4b-b936-9460ef799f83" providerId="ADAL" clId="{BB0CDC3C-423C-43E3-96F5-6CB3A6057C3A}" dt="2025-12-03T07:15:09.359" v="10043"/>
        <pc:sldMkLst>
          <pc:docMk/>
          <pc:sldMk cId="2830835746" sldId="3833"/>
        </pc:sldMkLst>
      </pc:sldChg>
    </pc:docChg>
  </pc:docChgLst>
  <pc:docChgLst>
    <pc:chgData name="Shriman Raghav Srinivasan [I]" userId="5421fcdb-1109-4b4b-b936-9460ef799f83" providerId="ADAL" clId="{E66B5758-9078-47F5-B5D9-1EB2E412DE07}"/>
    <pc:docChg chg="undo custSel addSld delSld modSld sldOrd addSection modSection">
      <pc:chgData name="Shriman Raghav Srinivasan [I]" userId="5421fcdb-1109-4b4b-b936-9460ef799f83" providerId="ADAL" clId="{E66B5758-9078-47F5-B5D9-1EB2E412DE07}" dt="2025-11-10T23:22:07.937" v="28054" actId="33524"/>
      <pc:docMkLst>
        <pc:docMk/>
      </pc:docMkLst>
      <pc:sldChg chg="addSp delSp modSp add del mod modClrScheme chgLayout">
        <pc:chgData name="Shriman Raghav Srinivasan [I]" userId="5421fcdb-1109-4b4b-b936-9460ef799f83" providerId="ADAL" clId="{E66B5758-9078-47F5-B5D9-1EB2E412DE07}" dt="2025-11-07T23:02:27.702" v="4945" actId="47"/>
        <pc:sldMkLst>
          <pc:docMk/>
          <pc:sldMk cId="841450511" sldId="257"/>
        </pc:sldMkLst>
      </pc:sldChg>
      <pc:sldChg chg="modSp add mod modClrScheme modShow chgLayout">
        <pc:chgData name="Shriman Raghav Srinivasan [I]" userId="5421fcdb-1109-4b4b-b936-9460ef799f83" providerId="ADAL" clId="{E66B5758-9078-47F5-B5D9-1EB2E412DE07}" dt="2025-11-10T03:12:41.247" v="24752" actId="14100"/>
        <pc:sldMkLst>
          <pc:docMk/>
          <pc:sldMk cId="1350001360" sldId="258"/>
        </pc:sldMkLst>
      </pc:sldChg>
      <pc:sldChg chg="add mod modShow">
        <pc:chgData name="Shriman Raghav Srinivasan [I]" userId="5421fcdb-1109-4b4b-b936-9460ef799f83" providerId="ADAL" clId="{E66B5758-9078-47F5-B5D9-1EB2E412DE07}" dt="2025-11-10T02:17:58.150" v="24744" actId="729"/>
        <pc:sldMkLst>
          <pc:docMk/>
          <pc:sldMk cId="2224687604" sldId="259"/>
        </pc:sldMkLst>
      </pc:sldChg>
      <pc:sldChg chg="addSp delSp modSp add mod ord modTransition modNotesTx">
        <pc:chgData name="Shriman Raghav Srinivasan [I]" userId="5421fcdb-1109-4b4b-b936-9460ef799f83" providerId="ADAL" clId="{E66B5758-9078-47F5-B5D9-1EB2E412DE07}" dt="2025-11-09T21:53:07.091" v="13496" actId="20577"/>
        <pc:sldMkLst>
          <pc:docMk/>
          <pc:sldMk cId="4058078575" sldId="266"/>
        </pc:sldMkLst>
      </pc:sldChg>
      <pc:sldChg chg="addSp delSp modSp add mod ord modTransition modNotesTx">
        <pc:chgData name="Shriman Raghav Srinivasan [I]" userId="5421fcdb-1109-4b4b-b936-9460ef799f83" providerId="ADAL" clId="{E66B5758-9078-47F5-B5D9-1EB2E412DE07}" dt="2025-11-09T21:57:22.089" v="14056" actId="20577"/>
        <pc:sldMkLst>
          <pc:docMk/>
          <pc:sldMk cId="833683271" sldId="267"/>
        </pc:sldMkLst>
      </pc:sldChg>
      <pc:sldChg chg="modSp add del mod modShow">
        <pc:chgData name="Shriman Raghav Srinivasan [I]" userId="5421fcdb-1109-4b4b-b936-9460ef799f83" providerId="ADAL" clId="{E66B5758-9078-47F5-B5D9-1EB2E412DE07}" dt="2025-11-07T06:45:01.245" v="3714" actId="47"/>
        <pc:sldMkLst>
          <pc:docMk/>
          <pc:sldMk cId="2908565967" sldId="279"/>
        </pc:sldMkLst>
      </pc:sldChg>
      <pc:sldChg chg="addSp delSp modSp add del mod modClrScheme modShow chgLayout">
        <pc:chgData name="Shriman Raghav Srinivasan [I]" userId="5421fcdb-1109-4b4b-b936-9460ef799f83" providerId="ADAL" clId="{E66B5758-9078-47F5-B5D9-1EB2E412DE07}" dt="2025-11-07T06:45:04.417" v="3715" actId="47"/>
        <pc:sldMkLst>
          <pc:docMk/>
          <pc:sldMk cId="478294166" sldId="3763"/>
        </pc:sldMkLst>
      </pc:sldChg>
      <pc:sldChg chg="addSp delSp modSp add mod modTransition modNotesTx">
        <pc:chgData name="Shriman Raghav Srinivasan [I]" userId="5421fcdb-1109-4b4b-b936-9460ef799f83" providerId="ADAL" clId="{E66B5758-9078-47F5-B5D9-1EB2E412DE07}" dt="2025-11-10T18:21:44.987" v="27540" actId="20577"/>
        <pc:sldMkLst>
          <pc:docMk/>
          <pc:sldMk cId="2003728818" sldId="3771"/>
        </pc:sldMkLst>
        <pc:spChg chg="mod">
          <ac:chgData name="Shriman Raghav Srinivasan [I]" userId="5421fcdb-1109-4b4b-b936-9460ef799f83" providerId="ADAL" clId="{E66B5758-9078-47F5-B5D9-1EB2E412DE07}" dt="2025-11-10T06:36:12.066" v="25571" actId="20577"/>
          <ac:spMkLst>
            <pc:docMk/>
            <pc:sldMk cId="2003728818" sldId="3771"/>
            <ac:spMk id="17" creationId="{37C3E73D-F997-1EB0-1CDF-60C717A448F6}"/>
          </ac:spMkLst>
        </pc:spChg>
      </pc:sldChg>
      <pc:sldChg chg="modSp mod modNotesTx">
        <pc:chgData name="Shriman Raghav Srinivasan [I]" userId="5421fcdb-1109-4b4b-b936-9460ef799f83" providerId="ADAL" clId="{E66B5758-9078-47F5-B5D9-1EB2E412DE07}" dt="2025-11-10T07:31:35.689" v="27300" actId="20577"/>
        <pc:sldMkLst>
          <pc:docMk/>
          <pc:sldMk cId="338404497" sldId="3777"/>
        </pc:sldMkLst>
      </pc:sldChg>
      <pc:sldChg chg="add del mod ord modShow">
        <pc:chgData name="Shriman Raghav Srinivasan [I]" userId="5421fcdb-1109-4b4b-b936-9460ef799f83" providerId="ADAL" clId="{E66B5758-9078-47F5-B5D9-1EB2E412DE07}" dt="2025-11-07T06:45:01.245" v="3714" actId="47"/>
        <pc:sldMkLst>
          <pc:docMk/>
          <pc:sldMk cId="1060417787" sldId="3779"/>
        </pc:sldMkLst>
      </pc:sldChg>
      <pc:sldChg chg="addSp delSp modSp add mod ord modTransition modNotesTx">
        <pc:chgData name="Shriman Raghav Srinivasan [I]" userId="5421fcdb-1109-4b4b-b936-9460ef799f83" providerId="ADAL" clId="{E66B5758-9078-47F5-B5D9-1EB2E412DE07}" dt="2025-11-10T06:48:47.021" v="26853" actId="313"/>
        <pc:sldMkLst>
          <pc:docMk/>
          <pc:sldMk cId="2560124251" sldId="3780"/>
        </pc:sldMkLst>
      </pc:sldChg>
      <pc:sldChg chg="addSp delSp modSp add mod modTransition delAnim modAnim modNotesTx">
        <pc:chgData name="Shriman Raghav Srinivasan [I]" userId="5421fcdb-1109-4b4b-b936-9460ef799f83" providerId="ADAL" clId="{E66B5758-9078-47F5-B5D9-1EB2E412DE07}" dt="2025-11-10T07:28:22.794" v="27112" actId="20577"/>
        <pc:sldMkLst>
          <pc:docMk/>
          <pc:sldMk cId="1667486990" sldId="3782"/>
        </pc:sldMkLst>
      </pc:sldChg>
      <pc:sldChg chg="del mod modShow">
        <pc:chgData name="Shriman Raghav Srinivasan [I]" userId="5421fcdb-1109-4b4b-b936-9460ef799f83" providerId="ADAL" clId="{E66B5758-9078-47F5-B5D9-1EB2E412DE07}" dt="2025-11-07T06:45:01.245" v="3714" actId="47"/>
        <pc:sldMkLst>
          <pc:docMk/>
          <pc:sldMk cId="337970340" sldId="3791"/>
        </pc:sldMkLst>
      </pc:sldChg>
      <pc:sldChg chg="addSp delSp del mod modShow modNotesTx">
        <pc:chgData name="Shriman Raghav Srinivasan [I]" userId="5421fcdb-1109-4b4b-b936-9460ef799f83" providerId="ADAL" clId="{E66B5758-9078-47F5-B5D9-1EB2E412DE07}" dt="2025-11-07T06:45:01.245" v="3714" actId="47"/>
        <pc:sldMkLst>
          <pc:docMk/>
          <pc:sldMk cId="2487801915" sldId="3792"/>
        </pc:sldMkLst>
      </pc:sldChg>
      <pc:sldChg chg="addSp delSp modSp add mod ord modShow">
        <pc:chgData name="Shriman Raghav Srinivasan [I]" userId="5421fcdb-1109-4b4b-b936-9460ef799f83" providerId="ADAL" clId="{E66B5758-9078-47F5-B5D9-1EB2E412DE07}" dt="2025-11-08T18:55:32.641" v="6708"/>
        <pc:sldMkLst>
          <pc:docMk/>
          <pc:sldMk cId="3449593185" sldId="3793"/>
        </pc:sldMkLst>
      </pc:sldChg>
      <pc:sldChg chg="addSp delSp modSp new mod modTransition modNotesTx">
        <pc:chgData name="Shriman Raghav Srinivasan [I]" userId="5421fcdb-1109-4b4b-b936-9460ef799f83" providerId="ADAL" clId="{E66B5758-9078-47F5-B5D9-1EB2E412DE07}" dt="2025-11-09T21:33:02.010" v="12009" actId="33524"/>
        <pc:sldMkLst>
          <pc:docMk/>
          <pc:sldMk cId="2821384996" sldId="3794"/>
        </pc:sldMkLst>
        <pc:spChg chg="add mod">
          <ac:chgData name="Shriman Raghav Srinivasan [I]" userId="5421fcdb-1109-4b4b-b936-9460ef799f83" providerId="ADAL" clId="{E66B5758-9078-47F5-B5D9-1EB2E412DE07}" dt="2025-11-08T03:47:24.821" v="5313"/>
          <ac:spMkLst>
            <pc:docMk/>
            <pc:sldMk cId="2821384996" sldId="3794"/>
            <ac:spMk id="3" creationId="{791EF164-2EA4-59D0-29DE-E1AB284AC817}"/>
          </ac:spMkLst>
        </pc:spChg>
        <pc:spChg chg="add mod">
          <ac:chgData name="Shriman Raghav Srinivasan [I]" userId="5421fcdb-1109-4b4b-b936-9460ef799f83" providerId="ADAL" clId="{E66B5758-9078-47F5-B5D9-1EB2E412DE07}" dt="2025-11-07T05:50:17.053" v="3007" actId="404"/>
          <ac:spMkLst>
            <pc:docMk/>
            <pc:sldMk cId="2821384996" sldId="3794"/>
            <ac:spMk id="4" creationId="{AF432878-1D87-9187-9681-1481870BAEA1}"/>
          </ac:spMkLst>
        </pc:spChg>
        <pc:spChg chg="add mod">
          <ac:chgData name="Shriman Raghav Srinivasan [I]" userId="5421fcdb-1109-4b4b-b936-9460ef799f83" providerId="ADAL" clId="{E66B5758-9078-47F5-B5D9-1EB2E412DE07}" dt="2025-11-08T03:47:24.821" v="5313"/>
          <ac:spMkLst>
            <pc:docMk/>
            <pc:sldMk cId="2821384996" sldId="3794"/>
            <ac:spMk id="5" creationId="{967C5280-73BB-F590-0CB3-193D27B31108}"/>
          </ac:spMkLst>
        </pc:spChg>
        <pc:spChg chg="add del mod">
          <ac:chgData name="Shriman Raghav Srinivasan [I]" userId="5421fcdb-1109-4b4b-b936-9460ef799f83" providerId="ADAL" clId="{E66B5758-9078-47F5-B5D9-1EB2E412DE07}" dt="2025-11-09T21:26:45.907" v="11119" actId="47"/>
          <ac:spMkLst>
            <pc:docMk/>
            <pc:sldMk cId="2821384996" sldId="3794"/>
            <ac:spMk id="6" creationId="{1AB2B6E8-6638-DFB8-CE5C-0F35EBC5C30E}"/>
          </ac:spMkLst>
        </pc:spChg>
        <pc:spChg chg="add mod">
          <ac:chgData name="Shriman Raghav Srinivasan [I]" userId="5421fcdb-1109-4b4b-b936-9460ef799f83" providerId="ADAL" clId="{E66B5758-9078-47F5-B5D9-1EB2E412DE07}" dt="2025-11-09T21:17:30.662" v="11104" actId="1076"/>
          <ac:spMkLst>
            <pc:docMk/>
            <pc:sldMk cId="2821384996" sldId="3794"/>
            <ac:spMk id="7" creationId="{D8F419E4-6903-3EBB-707C-0AB88CBFF004}"/>
          </ac:spMkLst>
        </pc:spChg>
        <pc:spChg chg="add mod">
          <ac:chgData name="Shriman Raghav Srinivasan [I]" userId="5421fcdb-1109-4b4b-b936-9460ef799f83" providerId="ADAL" clId="{E66B5758-9078-47F5-B5D9-1EB2E412DE07}" dt="2025-11-09T21:15:50.101" v="11098" actId="14100"/>
          <ac:spMkLst>
            <pc:docMk/>
            <pc:sldMk cId="2821384996" sldId="3794"/>
            <ac:spMk id="28" creationId="{DDE4CEFD-49C4-A621-59C7-5D767D30B5F4}"/>
          </ac:spMkLst>
        </pc:spChg>
        <pc:spChg chg="add mod">
          <ac:chgData name="Shriman Raghav Srinivasan [I]" userId="5421fcdb-1109-4b4b-b936-9460ef799f83" providerId="ADAL" clId="{E66B5758-9078-47F5-B5D9-1EB2E412DE07}" dt="2025-11-09T21:15:52.992" v="11099" actId="14100"/>
          <ac:spMkLst>
            <pc:docMk/>
            <pc:sldMk cId="2821384996" sldId="3794"/>
            <ac:spMk id="29" creationId="{6D05917F-3D85-DA2E-BB05-9DED44AFC2E0}"/>
          </ac:spMkLst>
        </pc:spChg>
        <pc:spChg chg="add mod">
          <ac:chgData name="Shriman Raghav Srinivasan [I]" userId="5421fcdb-1109-4b4b-b936-9460ef799f83" providerId="ADAL" clId="{E66B5758-9078-47F5-B5D9-1EB2E412DE07}" dt="2025-11-09T21:15:57.793" v="11100" actId="14100"/>
          <ac:spMkLst>
            <pc:docMk/>
            <pc:sldMk cId="2821384996" sldId="3794"/>
            <ac:spMk id="30" creationId="{F0A3FE53-8490-9EE0-5158-930F786D8D91}"/>
          </ac:spMkLst>
        </pc:spChg>
      </pc:sldChg>
      <pc:sldChg chg="addSp delSp modSp new del mod modNotesTx">
        <pc:chgData name="Shriman Raghav Srinivasan [I]" userId="5421fcdb-1109-4b4b-b936-9460ef799f83" providerId="ADAL" clId="{E66B5758-9078-47F5-B5D9-1EB2E412DE07}" dt="2025-11-07T06:44:42.225" v="3713" actId="47"/>
        <pc:sldMkLst>
          <pc:docMk/>
          <pc:sldMk cId="2860676247" sldId="3795"/>
        </pc:sldMkLst>
      </pc:sldChg>
      <pc:sldChg chg="addSp delSp modSp add mod modTransition modAnim modNotesTx">
        <pc:chgData name="Shriman Raghav Srinivasan [I]" userId="5421fcdb-1109-4b4b-b936-9460ef799f83" providerId="ADAL" clId="{E66B5758-9078-47F5-B5D9-1EB2E412DE07}" dt="2025-11-10T18:21:54.297" v="27541" actId="33524"/>
        <pc:sldMkLst>
          <pc:docMk/>
          <pc:sldMk cId="3484705498" sldId="3795"/>
        </pc:sldMkLst>
      </pc:sldChg>
      <pc:sldChg chg="addSp delSp modSp new del mod ord">
        <pc:chgData name="Shriman Raghav Srinivasan [I]" userId="5421fcdb-1109-4b4b-b936-9460ef799f83" providerId="ADAL" clId="{E66B5758-9078-47F5-B5D9-1EB2E412DE07}" dt="2025-11-07T06:44:39.690" v="3712" actId="47"/>
        <pc:sldMkLst>
          <pc:docMk/>
          <pc:sldMk cId="1754131739" sldId="3796"/>
        </pc:sldMkLst>
      </pc:sldChg>
      <pc:sldChg chg="addSp delSp modSp new mod modTransition setBg">
        <pc:chgData name="Shriman Raghav Srinivasan [I]" userId="5421fcdb-1109-4b4b-b936-9460ef799f83" providerId="ADAL" clId="{E66B5758-9078-47F5-B5D9-1EB2E412DE07}" dt="2025-11-08T06:57:43.830" v="6439" actId="20577"/>
        <pc:sldMkLst>
          <pc:docMk/>
          <pc:sldMk cId="538146629" sldId="3797"/>
        </pc:sldMkLst>
      </pc:sldChg>
      <pc:sldChg chg="addSp modSp new del mod ord">
        <pc:chgData name="Shriman Raghav Srinivasan [I]" userId="5421fcdb-1109-4b4b-b936-9460ef799f83" providerId="ADAL" clId="{E66B5758-9078-47F5-B5D9-1EB2E412DE07}" dt="2025-11-07T06:45:09.301" v="3716" actId="47"/>
        <pc:sldMkLst>
          <pc:docMk/>
          <pc:sldMk cId="894764143" sldId="3798"/>
        </pc:sldMkLst>
      </pc:sldChg>
      <pc:sldChg chg="add del">
        <pc:chgData name="Shriman Raghav Srinivasan [I]" userId="5421fcdb-1109-4b4b-b936-9460ef799f83" providerId="ADAL" clId="{E66B5758-9078-47F5-B5D9-1EB2E412DE07}" dt="2025-11-05T00:10:34.586" v="603" actId="47"/>
        <pc:sldMkLst>
          <pc:docMk/>
          <pc:sldMk cId="3131944256" sldId="3798"/>
        </pc:sldMkLst>
      </pc:sldChg>
      <pc:sldChg chg="addSp delSp modSp new mod modNotesTx">
        <pc:chgData name="Shriman Raghav Srinivasan [I]" userId="5421fcdb-1109-4b4b-b936-9460ef799f83" providerId="ADAL" clId="{E66B5758-9078-47F5-B5D9-1EB2E412DE07}" dt="2025-11-10T04:23:05.321" v="24952" actId="20577"/>
        <pc:sldMkLst>
          <pc:docMk/>
          <pc:sldMk cId="2245806383" sldId="3799"/>
        </pc:sldMkLst>
      </pc:sldChg>
      <pc:sldChg chg="add mod ord modShow">
        <pc:chgData name="Shriman Raghav Srinivasan [I]" userId="5421fcdb-1109-4b4b-b936-9460ef799f83" providerId="ADAL" clId="{E66B5758-9078-47F5-B5D9-1EB2E412DE07}" dt="2025-11-08T20:13:09.070" v="7770"/>
        <pc:sldMkLst>
          <pc:docMk/>
          <pc:sldMk cId="3571298161" sldId="3800"/>
        </pc:sldMkLst>
      </pc:sldChg>
      <pc:sldChg chg="addSp modSp new del mod modShow">
        <pc:chgData name="Shriman Raghav Srinivasan [I]" userId="5421fcdb-1109-4b4b-b936-9460ef799f83" providerId="ADAL" clId="{E66B5758-9078-47F5-B5D9-1EB2E412DE07}" dt="2025-11-07T06:44:31.626" v="3709" actId="47"/>
        <pc:sldMkLst>
          <pc:docMk/>
          <pc:sldMk cId="1641644883" sldId="3801"/>
        </pc:sldMkLst>
      </pc:sldChg>
      <pc:sldChg chg="addSp delSp modSp new mod modTransition modNotesTx">
        <pc:chgData name="Shriman Raghav Srinivasan [I]" userId="5421fcdb-1109-4b4b-b936-9460ef799f83" providerId="ADAL" clId="{E66B5758-9078-47F5-B5D9-1EB2E412DE07}" dt="2025-11-10T01:18:21.162" v="24363" actId="33524"/>
        <pc:sldMkLst>
          <pc:docMk/>
          <pc:sldMk cId="1570968024" sldId="3802"/>
        </pc:sldMkLst>
      </pc:sldChg>
      <pc:sldChg chg="add del">
        <pc:chgData name="Shriman Raghav Srinivasan [I]" userId="5421fcdb-1109-4b4b-b936-9460ef799f83" providerId="ADAL" clId="{E66B5758-9078-47F5-B5D9-1EB2E412DE07}" dt="2025-11-07T05:44:06.988" v="2935" actId="47"/>
        <pc:sldMkLst>
          <pc:docMk/>
          <pc:sldMk cId="782828740" sldId="3803"/>
        </pc:sldMkLst>
      </pc:sldChg>
      <pc:sldChg chg="addSp delSp modSp new del mod modTransition modNotesTx">
        <pc:chgData name="Shriman Raghav Srinivasan [I]" userId="5421fcdb-1109-4b4b-b936-9460ef799f83" providerId="ADAL" clId="{E66B5758-9078-47F5-B5D9-1EB2E412DE07}" dt="2025-11-08T07:40:32.058" v="6538" actId="2696"/>
        <pc:sldMkLst>
          <pc:docMk/>
          <pc:sldMk cId="3388237420" sldId="3803"/>
        </pc:sldMkLst>
      </pc:sldChg>
      <pc:sldChg chg="addSp delSp modSp new mod modTransition modNotesTx">
        <pc:chgData name="Shriman Raghav Srinivasan [I]" userId="5421fcdb-1109-4b4b-b936-9460ef799f83" providerId="ADAL" clId="{E66B5758-9078-47F5-B5D9-1EB2E412DE07}" dt="2025-11-10T06:48:58.081" v="26854" actId="33524"/>
        <pc:sldMkLst>
          <pc:docMk/>
          <pc:sldMk cId="4178073130" sldId="3804"/>
        </pc:sldMkLst>
      </pc:sldChg>
      <pc:sldChg chg="addSp delSp modSp add mod modTransition modAnim modNotesTx">
        <pc:chgData name="Shriman Raghav Srinivasan [I]" userId="5421fcdb-1109-4b4b-b936-9460ef799f83" providerId="ADAL" clId="{E66B5758-9078-47F5-B5D9-1EB2E412DE07}" dt="2025-11-10T23:22:07.937" v="28054" actId="33524"/>
        <pc:sldMkLst>
          <pc:docMk/>
          <pc:sldMk cId="367891087" sldId="3805"/>
        </pc:sldMkLst>
      </pc:sldChg>
      <pc:sldChg chg="addSp delSp modSp add mod modNotesTx">
        <pc:chgData name="Shriman Raghav Srinivasan [I]" userId="5421fcdb-1109-4b4b-b936-9460ef799f83" providerId="ADAL" clId="{E66B5758-9078-47F5-B5D9-1EB2E412DE07}" dt="2025-11-10T01:18:33.699" v="24368" actId="20577"/>
        <pc:sldMkLst>
          <pc:docMk/>
          <pc:sldMk cId="1348429004" sldId="3806"/>
        </pc:sldMkLst>
      </pc:sldChg>
      <pc:sldChg chg="add del">
        <pc:chgData name="Shriman Raghav Srinivasan [I]" userId="5421fcdb-1109-4b4b-b936-9460ef799f83" providerId="ADAL" clId="{E66B5758-9078-47F5-B5D9-1EB2E412DE07}" dt="2025-11-08T04:16:14.337" v="5474" actId="2696"/>
        <pc:sldMkLst>
          <pc:docMk/>
          <pc:sldMk cId="1442660208" sldId="3806"/>
        </pc:sldMkLst>
      </pc:sldChg>
      <pc:sldChg chg="new del">
        <pc:chgData name="Shriman Raghav Srinivasan [I]" userId="5421fcdb-1109-4b4b-b936-9460ef799f83" providerId="ADAL" clId="{E66B5758-9078-47F5-B5D9-1EB2E412DE07}" dt="2025-11-08T19:19:51.126" v="6927" actId="47"/>
        <pc:sldMkLst>
          <pc:docMk/>
          <pc:sldMk cId="1048224205" sldId="3807"/>
        </pc:sldMkLst>
      </pc:sldChg>
      <pc:sldChg chg="addSp delSp modSp add mod modNotesTx">
        <pc:chgData name="Shriman Raghav Srinivasan [I]" userId="5421fcdb-1109-4b4b-b936-9460ef799f83" providerId="ADAL" clId="{E66B5758-9078-47F5-B5D9-1EB2E412DE07}" dt="2025-11-10T04:18:55.274" v="24948" actId="313"/>
        <pc:sldMkLst>
          <pc:docMk/>
          <pc:sldMk cId="2572361599" sldId="3808"/>
        </pc:sldMkLst>
      </pc:sldChg>
      <pc:sldChg chg="addSp delSp modSp add mod modNotesTx">
        <pc:chgData name="Shriman Raghav Srinivasan [I]" userId="5421fcdb-1109-4b4b-b936-9460ef799f83" providerId="ADAL" clId="{E66B5758-9078-47F5-B5D9-1EB2E412DE07}" dt="2025-11-10T06:49:47.844" v="26943" actId="20577"/>
        <pc:sldMkLst>
          <pc:docMk/>
          <pc:sldMk cId="1706068574" sldId="3809"/>
        </pc:sldMkLst>
      </pc:sldChg>
      <pc:sldChg chg="addSp delSp modSp add mod addAnim delAnim modNotesTx">
        <pc:chgData name="Shriman Raghav Srinivasan [I]" userId="5421fcdb-1109-4b4b-b936-9460ef799f83" providerId="ADAL" clId="{E66B5758-9078-47F5-B5D9-1EB2E412DE07}" dt="2025-11-10T18:28:33.836" v="28053" actId="20577"/>
        <pc:sldMkLst>
          <pc:docMk/>
          <pc:sldMk cId="1124491050" sldId="3810"/>
        </pc:sldMkLst>
      </pc:sldChg>
      <pc:sldChg chg="new del">
        <pc:chgData name="Shriman Raghav Srinivasan [I]" userId="5421fcdb-1109-4b4b-b936-9460ef799f83" providerId="ADAL" clId="{E66B5758-9078-47F5-B5D9-1EB2E412DE07}" dt="2025-11-08T20:16:59.343" v="7809" actId="47"/>
        <pc:sldMkLst>
          <pc:docMk/>
          <pc:sldMk cId="2872080003" sldId="3811"/>
        </pc:sldMkLst>
      </pc:sldChg>
      <pc:sldChg chg="new del">
        <pc:chgData name="Shriman Raghav Srinivasan [I]" userId="5421fcdb-1109-4b4b-b936-9460ef799f83" providerId="ADAL" clId="{E66B5758-9078-47F5-B5D9-1EB2E412DE07}" dt="2025-11-08T21:01:05.152" v="8011" actId="47"/>
        <pc:sldMkLst>
          <pc:docMk/>
          <pc:sldMk cId="4209116867" sldId="3811"/>
        </pc:sldMkLst>
      </pc:sldChg>
      <pc:sldChg chg="addSp delSp modSp add mod modNotesTx">
        <pc:chgData name="Shriman Raghav Srinivasan [I]" userId="5421fcdb-1109-4b4b-b936-9460ef799f83" providerId="ADAL" clId="{E66B5758-9078-47F5-B5D9-1EB2E412DE07}" dt="2025-11-10T04:15:40.306" v="24881" actId="20577"/>
        <pc:sldMkLst>
          <pc:docMk/>
          <pc:sldMk cId="3854364157" sldId="3812"/>
        </pc:sldMkLst>
      </pc:sldChg>
      <pc:sldChg chg="addSp modSp new mod modAnim modShow">
        <pc:chgData name="Shriman Raghav Srinivasan [I]" userId="5421fcdb-1109-4b4b-b936-9460ef799f83" providerId="ADAL" clId="{E66B5758-9078-47F5-B5D9-1EB2E412DE07}" dt="2025-11-09T06:07:59.766" v="9095" actId="1076"/>
        <pc:sldMkLst>
          <pc:docMk/>
          <pc:sldMk cId="1036701882" sldId="3813"/>
        </pc:sldMkLst>
      </pc:sldChg>
      <pc:sldChg chg="addSp modSp new mod modAnim modShow">
        <pc:chgData name="Shriman Raghav Srinivasan [I]" userId="5421fcdb-1109-4b4b-b936-9460ef799f83" providerId="ADAL" clId="{E66B5758-9078-47F5-B5D9-1EB2E412DE07}" dt="2025-11-09T06:26:00.636" v="9544" actId="20577"/>
        <pc:sldMkLst>
          <pc:docMk/>
          <pc:sldMk cId="3436870077" sldId="3814"/>
        </pc:sldMkLst>
      </pc:sldChg>
    </pc:docChg>
  </pc:docChgLst>
  <pc:docChgLst>
    <pc:chgData name="Shriman Raghav Srinivasan [I]" userId="5421fcdb-1109-4b4b-b936-9460ef799f83" providerId="ADAL" clId="{C64ADCE7-3167-4B43-96BB-C798C529FBFF}"/>
    <pc:docChg chg="undo custSel addSld delSld modSld sldOrd modSection">
      <pc:chgData name="Shriman Raghav Srinivasan [I]" userId="5421fcdb-1109-4b4b-b936-9460ef799f83" providerId="ADAL" clId="{C64ADCE7-3167-4B43-96BB-C798C529FBFF}" dt="2025-12-20T00:49:53.786" v="3950" actId="47"/>
      <pc:docMkLst>
        <pc:docMk/>
      </pc:docMkLst>
      <pc:sldChg chg="del">
        <pc:chgData name="Shriman Raghav Srinivasan [I]" userId="5421fcdb-1109-4b4b-b936-9460ef799f83" providerId="ADAL" clId="{C64ADCE7-3167-4B43-96BB-C798C529FBFF}" dt="2025-12-16T16:22:22.747" v="3415" actId="47"/>
        <pc:sldMkLst>
          <pc:docMk/>
          <pc:sldMk cId="1350001360" sldId="258"/>
        </pc:sldMkLst>
      </pc:sldChg>
      <pc:sldChg chg="del">
        <pc:chgData name="Shriman Raghav Srinivasan [I]" userId="5421fcdb-1109-4b4b-b936-9460ef799f83" providerId="ADAL" clId="{C64ADCE7-3167-4B43-96BB-C798C529FBFF}" dt="2025-12-16T16:22:23.674" v="3416" actId="47"/>
        <pc:sldMkLst>
          <pc:docMk/>
          <pc:sldMk cId="2224687604" sldId="259"/>
        </pc:sldMkLst>
      </pc:sldChg>
      <pc:sldChg chg="del">
        <pc:chgData name="Shriman Raghav Srinivasan [I]" userId="5421fcdb-1109-4b4b-b936-9460ef799f83" providerId="ADAL" clId="{C64ADCE7-3167-4B43-96BB-C798C529FBFF}" dt="2025-12-16T16:21:52.469" v="3403" actId="47"/>
        <pc:sldMkLst>
          <pc:docMk/>
          <pc:sldMk cId="4058078575" sldId="266"/>
        </pc:sldMkLst>
      </pc:sldChg>
      <pc:sldChg chg="del">
        <pc:chgData name="Shriman Raghav Srinivasan [I]" userId="5421fcdb-1109-4b4b-b936-9460ef799f83" providerId="ADAL" clId="{C64ADCE7-3167-4B43-96BB-C798C529FBFF}" dt="2025-12-16T16:21:54.154" v="3404" actId="47"/>
        <pc:sldMkLst>
          <pc:docMk/>
          <pc:sldMk cId="833683271" sldId="267"/>
        </pc:sldMkLst>
      </pc:sldChg>
      <pc:sldChg chg="add del">
        <pc:chgData name="Shriman Raghav Srinivasan [I]" userId="5421fcdb-1109-4b4b-b936-9460ef799f83" providerId="ADAL" clId="{C64ADCE7-3167-4B43-96BB-C798C529FBFF}" dt="2025-12-19T18:51:48.934" v="3891" actId="47"/>
        <pc:sldMkLst>
          <pc:docMk/>
          <pc:sldMk cId="1066979949" sldId="272"/>
        </pc:sldMkLst>
      </pc:sldChg>
      <pc:sldChg chg="add del modTransition">
        <pc:chgData name="Shriman Raghav Srinivasan [I]" userId="5421fcdb-1109-4b4b-b936-9460ef799f83" providerId="ADAL" clId="{C64ADCE7-3167-4B43-96BB-C798C529FBFF}" dt="2025-12-20T00:32:05.408" v="3931" actId="47"/>
        <pc:sldMkLst>
          <pc:docMk/>
          <pc:sldMk cId="3328571814" sldId="280"/>
        </pc:sldMkLst>
      </pc:sldChg>
      <pc:sldChg chg="add modTransition">
        <pc:chgData name="Shriman Raghav Srinivasan [I]" userId="5421fcdb-1109-4b4b-b936-9460ef799f83" providerId="ADAL" clId="{C64ADCE7-3167-4B43-96BB-C798C529FBFF}" dt="2025-12-20T00:30:19.093" v="3914"/>
        <pc:sldMkLst>
          <pc:docMk/>
          <pc:sldMk cId="2351524489" sldId="494"/>
        </pc:sldMkLst>
      </pc:sldChg>
      <pc:sldChg chg="addSp delSp modSp add mod ord modTransition">
        <pc:chgData name="Shriman Raghav Srinivasan [I]" userId="5421fcdb-1109-4b4b-b936-9460ef799f83" providerId="ADAL" clId="{C64ADCE7-3167-4B43-96BB-C798C529FBFF}" dt="2025-12-20T00:31:08.433" v="3919" actId="478"/>
        <pc:sldMkLst>
          <pc:docMk/>
          <pc:sldMk cId="3268259665" sldId="1353"/>
        </pc:sldMkLst>
        <pc:spChg chg="mod">
          <ac:chgData name="Shriman Raghav Srinivasan [I]" userId="5421fcdb-1109-4b4b-b936-9460ef799f83" providerId="ADAL" clId="{C64ADCE7-3167-4B43-96BB-C798C529FBFF}" dt="2025-12-10T18:19:19.451" v="1642" actId="1076"/>
          <ac:spMkLst>
            <pc:docMk/>
            <pc:sldMk cId="3268259665" sldId="1353"/>
            <ac:spMk id="2" creationId="{5A9B6045-D113-3347-884A-33E6E35DC14D}"/>
          </ac:spMkLst>
        </pc:spChg>
        <pc:spChg chg="add mod">
          <ac:chgData name="Shriman Raghav Srinivasan [I]" userId="5421fcdb-1109-4b4b-b936-9460ef799f83" providerId="ADAL" clId="{C64ADCE7-3167-4B43-96BB-C798C529FBFF}" dt="2025-12-10T18:20:27.210" v="1650" actId="20577"/>
          <ac:spMkLst>
            <pc:docMk/>
            <pc:sldMk cId="3268259665" sldId="1353"/>
            <ac:spMk id="5" creationId="{AED5FB08-812B-19F4-98E5-81A460CCC32D}"/>
          </ac:spMkLst>
        </pc:spChg>
        <pc:spChg chg="add mod">
          <ac:chgData name="Shriman Raghav Srinivasan [I]" userId="5421fcdb-1109-4b4b-b936-9460ef799f83" providerId="ADAL" clId="{C64ADCE7-3167-4B43-96BB-C798C529FBFF}" dt="2025-12-10T00:21:41.353" v="989" actId="6549"/>
          <ac:spMkLst>
            <pc:docMk/>
            <pc:sldMk cId="3268259665" sldId="1353"/>
            <ac:spMk id="6" creationId="{3957A261-B0F8-2900-100A-DA1D7A426D88}"/>
          </ac:spMkLst>
        </pc:spChg>
        <pc:spChg chg="add mod">
          <ac:chgData name="Shriman Raghav Srinivasan [I]" userId="5421fcdb-1109-4b4b-b936-9460ef799f83" providerId="ADAL" clId="{C64ADCE7-3167-4B43-96BB-C798C529FBFF}" dt="2025-12-10T00:21:48.132" v="993" actId="14100"/>
          <ac:spMkLst>
            <pc:docMk/>
            <pc:sldMk cId="3268259665" sldId="1353"/>
            <ac:spMk id="7" creationId="{8F737099-5FC6-FDE7-C0FF-AF85CADD3B11}"/>
          </ac:spMkLst>
        </pc:spChg>
        <pc:spChg chg="add mod">
          <ac:chgData name="Shriman Raghav Srinivasan [I]" userId="5421fcdb-1109-4b4b-b936-9460ef799f83" providerId="ADAL" clId="{C64ADCE7-3167-4B43-96BB-C798C529FBFF}" dt="2025-12-10T00:21:48.132" v="993" actId="14100"/>
          <ac:spMkLst>
            <pc:docMk/>
            <pc:sldMk cId="3268259665" sldId="1353"/>
            <ac:spMk id="8" creationId="{500DD10E-4744-F446-72EC-E0B7F9CE8227}"/>
          </ac:spMkLst>
        </pc:spChg>
        <pc:picChg chg="add mod">
          <ac:chgData name="Shriman Raghav Srinivasan [I]" userId="5421fcdb-1109-4b4b-b936-9460ef799f83" providerId="ADAL" clId="{C64ADCE7-3167-4B43-96BB-C798C529FBFF}" dt="2025-12-10T18:20:10.754" v="1643"/>
          <ac:picMkLst>
            <pc:docMk/>
            <pc:sldMk cId="3268259665" sldId="1353"/>
            <ac:picMk id="4" creationId="{A34CA34D-26FE-7162-7773-8B1B4E6121BB}"/>
          </ac:picMkLst>
        </pc:picChg>
        <pc:picChg chg="mod">
          <ac:chgData name="Shriman Raghav Srinivasan [I]" userId="5421fcdb-1109-4b4b-b936-9460ef799f83" providerId="ADAL" clId="{C64ADCE7-3167-4B43-96BB-C798C529FBFF}" dt="2025-12-10T00:21:54.112" v="996" actId="1076"/>
          <ac:picMkLst>
            <pc:docMk/>
            <pc:sldMk cId="3268259665" sldId="1353"/>
            <ac:picMk id="1026" creationId="{76065CD1-8831-6F19-9FED-7219958BF4A7}"/>
          </ac:picMkLst>
        </pc:picChg>
        <pc:picChg chg="del mod">
          <ac:chgData name="Shriman Raghav Srinivasan [I]" userId="5421fcdb-1109-4b4b-b936-9460ef799f83" providerId="ADAL" clId="{C64ADCE7-3167-4B43-96BB-C798C529FBFF}" dt="2025-12-20T00:31:00.280" v="3917" actId="478"/>
          <ac:picMkLst>
            <pc:docMk/>
            <pc:sldMk cId="3268259665" sldId="1353"/>
            <ac:picMk id="1030" creationId="{ED507687-128D-D50D-E8C5-2AFED01DDE37}"/>
          </ac:picMkLst>
        </pc:picChg>
        <pc:picChg chg="add del mod">
          <ac:chgData name="Shriman Raghav Srinivasan [I]" userId="5421fcdb-1109-4b4b-b936-9460ef799f83" providerId="ADAL" clId="{C64ADCE7-3167-4B43-96BB-C798C529FBFF}" dt="2025-12-20T00:31:08.433" v="3919" actId="478"/>
          <ac:picMkLst>
            <pc:docMk/>
            <pc:sldMk cId="3268259665" sldId="1353"/>
            <ac:picMk id="2050" creationId="{D1847125-DEAE-CB9A-7D05-DB3794E75069}"/>
          </ac:picMkLst>
        </pc:picChg>
      </pc:sldChg>
      <pc:sldChg chg="delSp modSp mod modTransition">
        <pc:chgData name="Shriman Raghav Srinivasan [I]" userId="5421fcdb-1109-4b4b-b936-9460ef799f83" providerId="ADAL" clId="{C64ADCE7-3167-4B43-96BB-C798C529FBFF}" dt="2025-12-20T00:30:19.093" v="3914"/>
        <pc:sldMkLst>
          <pc:docMk/>
          <pc:sldMk cId="4157646528" sldId="3765"/>
        </pc:sldMkLst>
        <pc:spChg chg="mod">
          <ac:chgData name="Shriman Raghav Srinivasan [I]" userId="5421fcdb-1109-4b4b-b936-9460ef799f83" providerId="ADAL" clId="{C64ADCE7-3167-4B43-96BB-C798C529FBFF}" dt="2025-12-10T23:11:20.032" v="3374" actId="1076"/>
          <ac:spMkLst>
            <pc:docMk/>
            <pc:sldMk cId="4157646528" sldId="3765"/>
            <ac:spMk id="14" creationId="{F8FD198F-FD14-79B3-9EA1-AFA3CE453A64}"/>
          </ac:spMkLst>
        </pc:spChg>
        <pc:graphicFrameChg chg="modGraphic">
          <ac:chgData name="Shriman Raghav Srinivasan [I]" userId="5421fcdb-1109-4b4b-b936-9460ef799f83" providerId="ADAL" clId="{C64ADCE7-3167-4B43-96BB-C798C529FBFF}" dt="2025-12-10T18:48:51.798" v="2486" actId="207"/>
          <ac:graphicFrameMkLst>
            <pc:docMk/>
            <pc:sldMk cId="4157646528" sldId="3765"/>
            <ac:graphicFrameMk id="17" creationId="{4588534F-619B-25E0-2CA2-3F1F890961A2}"/>
          </ac:graphicFrameMkLst>
        </pc:graphicFrameChg>
        <pc:picChg chg="mod">
          <ac:chgData name="Shriman Raghav Srinivasan [I]" userId="5421fcdb-1109-4b4b-b936-9460ef799f83" providerId="ADAL" clId="{C64ADCE7-3167-4B43-96BB-C798C529FBFF}" dt="2025-12-16T16:20:27.535" v="3389" actId="14100"/>
          <ac:picMkLst>
            <pc:docMk/>
            <pc:sldMk cId="4157646528" sldId="3765"/>
            <ac:picMk id="21" creationId="{94309D67-0ECF-E54D-397C-64B06B73C1C4}"/>
          </ac:picMkLst>
        </pc:picChg>
        <pc:picChg chg="mod">
          <ac:chgData name="Shriman Raghav Srinivasan [I]" userId="5421fcdb-1109-4b4b-b936-9460ef799f83" providerId="ADAL" clId="{C64ADCE7-3167-4B43-96BB-C798C529FBFF}" dt="2025-12-16T16:20:30.221" v="3390" actId="1076"/>
          <ac:picMkLst>
            <pc:docMk/>
            <pc:sldMk cId="4157646528" sldId="3765"/>
            <ac:picMk id="22" creationId="{37C7C71B-72D3-4BB5-A474-FB576D25D744}"/>
          </ac:picMkLst>
        </pc:picChg>
      </pc:sldChg>
      <pc:sldChg chg="addSp delSp modSp mod modTransition">
        <pc:chgData name="Shriman Raghav Srinivasan [I]" userId="5421fcdb-1109-4b4b-b936-9460ef799f83" providerId="ADAL" clId="{C64ADCE7-3167-4B43-96BB-C798C529FBFF}" dt="2025-12-20T00:43:48.609" v="3945" actId="478"/>
        <pc:sldMkLst>
          <pc:docMk/>
          <pc:sldMk cId="2003728818" sldId="3771"/>
        </pc:sldMkLst>
        <pc:spChg chg="del">
          <ac:chgData name="Shriman Raghav Srinivasan [I]" userId="5421fcdb-1109-4b4b-b936-9460ef799f83" providerId="ADAL" clId="{C64ADCE7-3167-4B43-96BB-C798C529FBFF}" dt="2025-12-20T00:31:24.468" v="3920" actId="478"/>
          <ac:spMkLst>
            <pc:docMk/>
            <pc:sldMk cId="2003728818" sldId="3771"/>
            <ac:spMk id="14" creationId="{C57B03E9-B703-3041-2949-71CB08716BE9}"/>
          </ac:spMkLst>
        </pc:spChg>
        <pc:spChg chg="del mod">
          <ac:chgData name="Shriman Raghav Srinivasan [I]" userId="5421fcdb-1109-4b4b-b936-9460ef799f83" providerId="ADAL" clId="{C64ADCE7-3167-4B43-96BB-C798C529FBFF}" dt="2025-12-20T00:31:32.266" v="3924" actId="478"/>
          <ac:spMkLst>
            <pc:docMk/>
            <pc:sldMk cId="2003728818" sldId="3771"/>
            <ac:spMk id="16" creationId="{811F92BE-F695-081C-0C9C-E6271FE3AADD}"/>
          </ac:spMkLst>
        </pc:spChg>
        <pc:spChg chg="del">
          <ac:chgData name="Shriman Raghav Srinivasan [I]" userId="5421fcdb-1109-4b4b-b936-9460ef799f83" providerId="ADAL" clId="{C64ADCE7-3167-4B43-96BB-C798C529FBFF}" dt="2025-12-20T00:31:27.498" v="3922" actId="478"/>
          <ac:spMkLst>
            <pc:docMk/>
            <pc:sldMk cId="2003728818" sldId="3771"/>
            <ac:spMk id="19" creationId="{F1933610-9024-64D4-BA31-82E3628F0C32}"/>
          </ac:spMkLst>
        </pc:spChg>
        <pc:picChg chg="del mod">
          <ac:chgData name="Shriman Raghav Srinivasan [I]" userId="5421fcdb-1109-4b4b-b936-9460ef799f83" providerId="ADAL" clId="{C64ADCE7-3167-4B43-96BB-C798C529FBFF}" dt="2025-12-20T00:43:42.134" v="3943" actId="478"/>
          <ac:picMkLst>
            <pc:docMk/>
            <pc:sldMk cId="2003728818" sldId="3771"/>
            <ac:picMk id="2" creationId="{1F82AB10-2B35-63A6-3D5B-97120BC01890}"/>
          </ac:picMkLst>
        </pc:picChg>
        <pc:picChg chg="del mod">
          <ac:chgData name="Shriman Raghav Srinivasan [I]" userId="5421fcdb-1109-4b4b-b936-9460ef799f83" providerId="ADAL" clId="{C64ADCE7-3167-4B43-96BB-C798C529FBFF}" dt="2025-12-20T00:31:25.539" v="3921" actId="478"/>
          <ac:picMkLst>
            <pc:docMk/>
            <pc:sldMk cId="2003728818" sldId="3771"/>
            <ac:picMk id="4" creationId="{4F72671D-BF7D-034C-0CEC-BBDE9F6E6DF0}"/>
          </ac:picMkLst>
        </pc:picChg>
        <pc:picChg chg="add mod">
          <ac:chgData name="Shriman Raghav Srinivasan [I]" userId="5421fcdb-1109-4b4b-b936-9460ef799f83" providerId="ADAL" clId="{C64ADCE7-3167-4B43-96BB-C798C529FBFF}" dt="2025-12-10T00:41:27.850" v="1135" actId="1076"/>
          <ac:picMkLst>
            <pc:docMk/>
            <pc:sldMk cId="2003728818" sldId="3771"/>
            <ac:picMk id="6" creationId="{DCF99139-D5D5-D6DC-B559-4B8070B005CF}"/>
          </ac:picMkLst>
        </pc:picChg>
        <pc:picChg chg="del">
          <ac:chgData name="Shriman Raghav Srinivasan [I]" userId="5421fcdb-1109-4b4b-b936-9460ef799f83" providerId="ADAL" clId="{C64ADCE7-3167-4B43-96BB-C798C529FBFF}" dt="2025-12-20T00:31:33.324" v="3925" actId="478"/>
          <ac:picMkLst>
            <pc:docMk/>
            <pc:sldMk cId="2003728818" sldId="3771"/>
            <ac:picMk id="8" creationId="{C5806A44-B5EA-F8D0-E62F-64FBE7730DC4}"/>
          </ac:picMkLst>
        </pc:picChg>
        <pc:picChg chg="add mod">
          <ac:chgData name="Shriman Raghav Srinivasan [I]" userId="5421fcdb-1109-4b4b-b936-9460ef799f83" providerId="ADAL" clId="{C64ADCE7-3167-4B43-96BB-C798C529FBFF}" dt="2025-12-10T00:41:34.718" v="1137" actId="14100"/>
          <ac:picMkLst>
            <pc:docMk/>
            <pc:sldMk cId="2003728818" sldId="3771"/>
            <ac:picMk id="15" creationId="{A38A734E-E820-2F1B-3BB7-0EED8A043AA7}"/>
          </ac:picMkLst>
        </pc:picChg>
        <pc:picChg chg="del">
          <ac:chgData name="Shriman Raghav Srinivasan [I]" userId="5421fcdb-1109-4b4b-b936-9460ef799f83" providerId="ADAL" clId="{C64ADCE7-3167-4B43-96BB-C798C529FBFF}" dt="2025-12-20T00:31:38.028" v="3926" actId="478"/>
          <ac:picMkLst>
            <pc:docMk/>
            <pc:sldMk cId="2003728818" sldId="3771"/>
            <ac:picMk id="18" creationId="{F707D36E-80ED-E5C7-C2C5-24DD4E4A84AB}"/>
          </ac:picMkLst>
        </pc:picChg>
        <pc:picChg chg="del">
          <ac:chgData name="Shriman Raghav Srinivasan [I]" userId="5421fcdb-1109-4b4b-b936-9460ef799f83" providerId="ADAL" clId="{C64ADCE7-3167-4B43-96BB-C798C529FBFF}" dt="2025-12-20T00:31:28.515" v="3923" actId="478"/>
          <ac:picMkLst>
            <pc:docMk/>
            <pc:sldMk cId="2003728818" sldId="3771"/>
            <ac:picMk id="20" creationId="{34E89E0D-BB1E-B25F-75D0-56C607C978EC}"/>
          </ac:picMkLst>
        </pc:picChg>
        <pc:picChg chg="add del mod">
          <ac:chgData name="Shriman Raghav Srinivasan [I]" userId="5421fcdb-1109-4b4b-b936-9460ef799f83" providerId="ADAL" clId="{C64ADCE7-3167-4B43-96BB-C798C529FBFF}" dt="2025-12-20T00:43:48.609" v="3945" actId="478"/>
          <ac:picMkLst>
            <pc:docMk/>
            <pc:sldMk cId="2003728818" sldId="3771"/>
            <ac:picMk id="1026" creationId="{6DA6F831-B632-A886-36A1-142570406A43}"/>
          </ac:picMkLst>
        </pc:picChg>
        <pc:picChg chg="add mod">
          <ac:chgData name="Shriman Raghav Srinivasan [I]" userId="5421fcdb-1109-4b4b-b936-9460ef799f83" providerId="ADAL" clId="{C64ADCE7-3167-4B43-96BB-C798C529FBFF}" dt="2025-12-10T00:41:36.939" v="1138" actId="14100"/>
          <ac:picMkLst>
            <pc:docMk/>
            <pc:sldMk cId="2003728818" sldId="3771"/>
            <ac:picMk id="1032" creationId="{E7D10059-440A-645B-CF05-5A7538221EB3}"/>
          </ac:picMkLst>
        </pc:picChg>
        <pc:picChg chg="add mod">
          <ac:chgData name="Shriman Raghav Srinivasan [I]" userId="5421fcdb-1109-4b4b-b936-9460ef799f83" providerId="ADAL" clId="{C64ADCE7-3167-4B43-96BB-C798C529FBFF}" dt="2025-12-10T00:41:27.850" v="1135" actId="1076"/>
          <ac:picMkLst>
            <pc:docMk/>
            <pc:sldMk cId="2003728818" sldId="3771"/>
            <ac:picMk id="1036" creationId="{47E11245-0EA4-D4A2-717D-B544CCF43215}"/>
          </ac:picMkLst>
        </pc:picChg>
      </pc:sldChg>
      <pc:sldChg chg="addSp delSp modSp del">
        <pc:chgData name="Shriman Raghav Srinivasan [I]" userId="5421fcdb-1109-4b4b-b936-9460ef799f83" providerId="ADAL" clId="{C64ADCE7-3167-4B43-96BB-C798C529FBFF}" dt="2025-12-20T00:30:03.981" v="3912" actId="47"/>
        <pc:sldMkLst>
          <pc:docMk/>
          <pc:sldMk cId="338404497" sldId="3777"/>
        </pc:sldMkLst>
        <pc:picChg chg="del mod">
          <ac:chgData name="Shriman Raghav Srinivasan [I]" userId="5421fcdb-1109-4b4b-b936-9460ef799f83" providerId="ADAL" clId="{C64ADCE7-3167-4B43-96BB-C798C529FBFF}" dt="2025-12-20T00:27:41.088" v="3908" actId="478"/>
          <ac:picMkLst>
            <pc:docMk/>
            <pc:sldMk cId="338404497" sldId="3777"/>
            <ac:picMk id="19" creationId="{1FFC8C23-65CD-E1C8-B761-D0B34C225AFD}"/>
          </ac:picMkLst>
        </pc:picChg>
      </pc:sldChg>
      <pc:sldChg chg="del">
        <pc:chgData name="Shriman Raghav Srinivasan [I]" userId="5421fcdb-1109-4b4b-b936-9460ef799f83" providerId="ADAL" clId="{C64ADCE7-3167-4B43-96BB-C798C529FBFF}" dt="2025-12-16T16:22:06.494" v="3406" actId="47"/>
        <pc:sldMkLst>
          <pc:docMk/>
          <pc:sldMk cId="2560124251" sldId="3780"/>
        </pc:sldMkLst>
      </pc:sldChg>
      <pc:sldChg chg="del">
        <pc:chgData name="Shriman Raghav Srinivasan [I]" userId="5421fcdb-1109-4b4b-b936-9460ef799f83" providerId="ADAL" clId="{C64ADCE7-3167-4B43-96BB-C798C529FBFF}" dt="2025-12-16T16:22:15.313" v="3411" actId="47"/>
        <pc:sldMkLst>
          <pc:docMk/>
          <pc:sldMk cId="1667486990" sldId="3782"/>
        </pc:sldMkLst>
      </pc:sldChg>
      <pc:sldChg chg="add">
        <pc:chgData name="Shriman Raghav Srinivasan [I]" userId="5421fcdb-1109-4b4b-b936-9460ef799f83" providerId="ADAL" clId="{C64ADCE7-3167-4B43-96BB-C798C529FBFF}" dt="2025-12-19T18:51:42.143" v="3888"/>
        <pc:sldMkLst>
          <pc:docMk/>
          <pc:sldMk cId="1696878745" sldId="3786"/>
        </pc:sldMkLst>
      </pc:sldChg>
      <pc:sldChg chg="add">
        <pc:chgData name="Shriman Raghav Srinivasan [I]" userId="5421fcdb-1109-4b4b-b936-9460ef799f83" providerId="ADAL" clId="{C64ADCE7-3167-4B43-96BB-C798C529FBFF}" dt="2025-12-19T18:51:42.143" v="3888"/>
        <pc:sldMkLst>
          <pc:docMk/>
          <pc:sldMk cId="3690500808" sldId="3787"/>
        </pc:sldMkLst>
      </pc:sldChg>
      <pc:sldChg chg="modSp mod modTransition">
        <pc:chgData name="Shriman Raghav Srinivasan [I]" userId="5421fcdb-1109-4b4b-b936-9460ef799f83" providerId="ADAL" clId="{C64ADCE7-3167-4B43-96BB-C798C529FBFF}" dt="2025-12-20T00:30:19.093" v="3914"/>
        <pc:sldMkLst>
          <pc:docMk/>
          <pc:sldMk cId="337970340" sldId="3791"/>
        </pc:sldMkLst>
        <pc:spChg chg="mod">
          <ac:chgData name="Shriman Raghav Srinivasan [I]" userId="5421fcdb-1109-4b4b-b936-9460ef799f83" providerId="ADAL" clId="{C64ADCE7-3167-4B43-96BB-C798C529FBFF}" dt="2025-12-10T23:13:26.117" v="3376" actId="1076"/>
          <ac:spMkLst>
            <pc:docMk/>
            <pc:sldMk cId="337970340" sldId="3791"/>
            <ac:spMk id="19" creationId="{88C3C9D4-4F91-BCE4-FB45-E61F8C60365B}"/>
          </ac:spMkLst>
        </pc:spChg>
        <pc:spChg chg="mod">
          <ac:chgData name="Shriman Raghav Srinivasan [I]" userId="5421fcdb-1109-4b4b-b936-9460ef799f83" providerId="ADAL" clId="{C64ADCE7-3167-4B43-96BB-C798C529FBFF}" dt="2025-12-10T21:32:34.955" v="3362" actId="113"/>
          <ac:spMkLst>
            <pc:docMk/>
            <pc:sldMk cId="337970340" sldId="3791"/>
            <ac:spMk id="23" creationId="{80399544-49F1-B8B8-8337-A4F6998B54AD}"/>
          </ac:spMkLst>
        </pc:spChg>
        <pc:spChg chg="mod">
          <ac:chgData name="Shriman Raghav Srinivasan [I]" userId="5421fcdb-1109-4b4b-b936-9460ef799f83" providerId="ADAL" clId="{C64ADCE7-3167-4B43-96BB-C798C529FBFF}" dt="2025-12-10T18:20:47.966" v="1651" actId="1076"/>
          <ac:spMkLst>
            <pc:docMk/>
            <pc:sldMk cId="337970340" sldId="3791"/>
            <ac:spMk id="30" creationId="{84B5A52E-D0B5-0706-2AE7-05CC4F77B49B}"/>
          </ac:spMkLst>
        </pc:spChg>
        <pc:grpChg chg="mod">
          <ac:chgData name="Shriman Raghav Srinivasan [I]" userId="5421fcdb-1109-4b4b-b936-9460ef799f83" providerId="ADAL" clId="{C64ADCE7-3167-4B43-96BB-C798C529FBFF}" dt="2025-12-10T18:20:56.843" v="1653" actId="1076"/>
          <ac:grpSpMkLst>
            <pc:docMk/>
            <pc:sldMk cId="337970340" sldId="3791"/>
            <ac:grpSpMk id="29" creationId="{670572D9-47F4-A7BC-3C4F-74B02C00567A}"/>
          </ac:grpSpMkLst>
        </pc:grpChg>
        <pc:picChg chg="mod">
          <ac:chgData name="Shriman Raghav Srinivasan [I]" userId="5421fcdb-1109-4b4b-b936-9460ef799f83" providerId="ADAL" clId="{C64ADCE7-3167-4B43-96BB-C798C529FBFF}" dt="2025-12-10T23:13:32.440" v="3377" actId="1076"/>
          <ac:picMkLst>
            <pc:docMk/>
            <pc:sldMk cId="337970340" sldId="3791"/>
            <ac:picMk id="21" creationId="{4EDE32DA-9940-6B21-BB0D-434E65F48DD2}"/>
          </ac:picMkLst>
        </pc:picChg>
      </pc:sldChg>
      <pc:sldChg chg="delSp modSp del mod modTransition delAnim modShow">
        <pc:chgData name="Shriman Raghav Srinivasan [I]" userId="5421fcdb-1109-4b4b-b936-9460ef799f83" providerId="ADAL" clId="{C64ADCE7-3167-4B43-96BB-C798C529FBFF}" dt="2025-12-20T00:49:53.786" v="3950" actId="47"/>
        <pc:sldMkLst>
          <pc:docMk/>
          <pc:sldMk cId="3449593185" sldId="3793"/>
        </pc:sldMkLst>
        <pc:picChg chg="del mod">
          <ac:chgData name="Shriman Raghav Srinivasan [I]" userId="5421fcdb-1109-4b4b-b936-9460ef799f83" providerId="ADAL" clId="{C64ADCE7-3167-4B43-96BB-C798C529FBFF}" dt="2025-12-20T00:49:49.348" v="3949" actId="478"/>
          <ac:picMkLst>
            <pc:docMk/>
            <pc:sldMk cId="3449593185" sldId="3793"/>
            <ac:picMk id="2" creationId="{8D98104D-574F-A394-A48A-D3AC136F4263}"/>
          </ac:picMkLst>
        </pc:picChg>
        <pc:picChg chg="del">
          <ac:chgData name="Shriman Raghav Srinivasan [I]" userId="5421fcdb-1109-4b4b-b936-9460ef799f83" providerId="ADAL" clId="{C64ADCE7-3167-4B43-96BB-C798C529FBFF}" dt="2025-12-20T00:28:12.778" v="3910" actId="478"/>
          <ac:picMkLst>
            <pc:docMk/>
            <pc:sldMk cId="3449593185" sldId="3793"/>
            <ac:picMk id="8" creationId="{5E5D702F-B82C-8ABA-CFF6-6A87B511A811}"/>
          </ac:picMkLst>
        </pc:picChg>
        <pc:picChg chg="del">
          <ac:chgData name="Shriman Raghav Srinivasan [I]" userId="5421fcdb-1109-4b4b-b936-9460ef799f83" providerId="ADAL" clId="{C64ADCE7-3167-4B43-96BB-C798C529FBFF}" dt="2025-12-20T00:47:11.753" v="3946" actId="478"/>
          <ac:picMkLst>
            <pc:docMk/>
            <pc:sldMk cId="3449593185" sldId="3793"/>
            <ac:picMk id="11" creationId="{799AF694-507C-35B4-0C64-9DC0C83A2FEF}"/>
          </ac:picMkLst>
        </pc:picChg>
      </pc:sldChg>
      <pc:sldChg chg="delSp mod modTransition modShow">
        <pc:chgData name="Shriman Raghav Srinivasan [I]" userId="5421fcdb-1109-4b4b-b936-9460ef799f83" providerId="ADAL" clId="{C64ADCE7-3167-4B43-96BB-C798C529FBFF}" dt="2025-12-20T00:31:50.975" v="3929" actId="478"/>
        <pc:sldMkLst>
          <pc:docMk/>
          <pc:sldMk cId="2821384996" sldId="3794"/>
        </pc:sldMkLst>
        <pc:picChg chg="del">
          <ac:chgData name="Shriman Raghav Srinivasan [I]" userId="5421fcdb-1109-4b4b-b936-9460ef799f83" providerId="ADAL" clId="{C64ADCE7-3167-4B43-96BB-C798C529FBFF}" dt="2025-12-20T00:31:50.975" v="3929" actId="478"/>
          <ac:picMkLst>
            <pc:docMk/>
            <pc:sldMk cId="2821384996" sldId="3794"/>
            <ac:picMk id="2" creationId="{803347D0-7983-BF98-A5F7-F7F02DB7F1FE}"/>
          </ac:picMkLst>
        </pc:picChg>
        <pc:picChg chg="del">
          <ac:chgData name="Shriman Raghav Srinivasan [I]" userId="5421fcdb-1109-4b4b-b936-9460ef799f83" providerId="ADAL" clId="{C64ADCE7-3167-4B43-96BB-C798C529FBFF}" dt="2025-12-20T00:31:43.533" v="3927" actId="478"/>
          <ac:picMkLst>
            <pc:docMk/>
            <pc:sldMk cId="2821384996" sldId="3794"/>
            <ac:picMk id="1026" creationId="{CF185CDB-BB90-2F89-C572-10BF0A5EBA25}"/>
          </ac:picMkLst>
        </pc:picChg>
        <pc:picChg chg="del">
          <ac:chgData name="Shriman Raghav Srinivasan [I]" userId="5421fcdb-1109-4b4b-b936-9460ef799f83" providerId="ADAL" clId="{C64ADCE7-3167-4B43-96BB-C798C529FBFF}" dt="2025-12-20T00:31:50.068" v="3928" actId="478"/>
          <ac:picMkLst>
            <pc:docMk/>
            <pc:sldMk cId="2821384996" sldId="3794"/>
            <ac:picMk id="1034" creationId="{7FEBB5F7-F59D-0671-20AF-4C4FB549C673}"/>
          </ac:picMkLst>
        </pc:picChg>
      </pc:sldChg>
      <pc:sldChg chg="modSp del mod">
        <pc:chgData name="Shriman Raghav Srinivasan [I]" userId="5421fcdb-1109-4b4b-b936-9460ef799f83" providerId="ADAL" clId="{C64ADCE7-3167-4B43-96BB-C798C529FBFF}" dt="2025-12-20T00:30:01.736" v="3911" actId="47"/>
        <pc:sldMkLst>
          <pc:docMk/>
          <pc:sldMk cId="538146629" sldId="3797"/>
        </pc:sldMkLst>
      </pc:sldChg>
      <pc:sldChg chg="del">
        <pc:chgData name="Shriman Raghav Srinivasan [I]" userId="5421fcdb-1109-4b4b-b936-9460ef799f83" providerId="ADAL" clId="{C64ADCE7-3167-4B43-96BB-C798C529FBFF}" dt="2025-12-16T16:21:45.423" v="3402" actId="47"/>
        <pc:sldMkLst>
          <pc:docMk/>
          <pc:sldMk cId="2245806383" sldId="3799"/>
        </pc:sldMkLst>
      </pc:sldChg>
      <pc:sldChg chg="delSp del mod modTransition modShow">
        <pc:chgData name="Shriman Raghav Srinivasan [I]" userId="5421fcdb-1109-4b4b-b936-9460ef799f83" providerId="ADAL" clId="{C64ADCE7-3167-4B43-96BB-C798C529FBFF}" dt="2025-12-20T00:32:02.478" v="3930" actId="47"/>
        <pc:sldMkLst>
          <pc:docMk/>
          <pc:sldMk cId="3571298161" sldId="3800"/>
        </pc:sldMkLst>
      </pc:sldChg>
      <pc:sldChg chg="del">
        <pc:chgData name="Shriman Raghav Srinivasan [I]" userId="5421fcdb-1109-4b4b-b936-9460ef799f83" providerId="ADAL" clId="{C64ADCE7-3167-4B43-96BB-C798C529FBFF}" dt="2025-12-17T17:07:45.082" v="3486" actId="47"/>
        <pc:sldMkLst>
          <pc:docMk/>
          <pc:sldMk cId="1570968024" sldId="3802"/>
        </pc:sldMkLst>
      </pc:sldChg>
      <pc:sldChg chg="del">
        <pc:chgData name="Shriman Raghav Srinivasan [I]" userId="5421fcdb-1109-4b4b-b936-9460ef799f83" providerId="ADAL" clId="{C64ADCE7-3167-4B43-96BB-C798C529FBFF}" dt="2025-12-16T16:22:08.780" v="3407" actId="47"/>
        <pc:sldMkLst>
          <pc:docMk/>
          <pc:sldMk cId="4178073130" sldId="3804"/>
        </pc:sldMkLst>
      </pc:sldChg>
      <pc:sldChg chg="del">
        <pc:chgData name="Shriman Raghav Srinivasan [I]" userId="5421fcdb-1109-4b4b-b936-9460ef799f83" providerId="ADAL" clId="{C64ADCE7-3167-4B43-96BB-C798C529FBFF}" dt="2025-12-16T16:22:09.987" v="3408" actId="47"/>
        <pc:sldMkLst>
          <pc:docMk/>
          <pc:sldMk cId="367891087" sldId="3805"/>
        </pc:sldMkLst>
      </pc:sldChg>
      <pc:sldChg chg="del">
        <pc:chgData name="Shriman Raghav Srinivasan [I]" userId="5421fcdb-1109-4b4b-b936-9460ef799f83" providerId="ADAL" clId="{C64ADCE7-3167-4B43-96BB-C798C529FBFF}" dt="2025-12-16T16:21:56.085" v="3405" actId="47"/>
        <pc:sldMkLst>
          <pc:docMk/>
          <pc:sldMk cId="1348429004" sldId="3806"/>
        </pc:sldMkLst>
      </pc:sldChg>
      <pc:sldChg chg="del">
        <pc:chgData name="Shriman Raghav Srinivasan [I]" userId="5421fcdb-1109-4b4b-b936-9460ef799f83" providerId="ADAL" clId="{C64ADCE7-3167-4B43-96BB-C798C529FBFF}" dt="2025-12-16T16:22:11.729" v="3409" actId="47"/>
        <pc:sldMkLst>
          <pc:docMk/>
          <pc:sldMk cId="2572361599" sldId="3808"/>
        </pc:sldMkLst>
      </pc:sldChg>
      <pc:sldChg chg="del">
        <pc:chgData name="Shriman Raghav Srinivasan [I]" userId="5421fcdb-1109-4b4b-b936-9460ef799f83" providerId="ADAL" clId="{C64ADCE7-3167-4B43-96BB-C798C529FBFF}" dt="2025-12-16T16:22:13.084" v="3410" actId="47"/>
        <pc:sldMkLst>
          <pc:docMk/>
          <pc:sldMk cId="1706068574" sldId="3809"/>
        </pc:sldMkLst>
      </pc:sldChg>
      <pc:sldChg chg="delSp mod delAnim">
        <pc:chgData name="Shriman Raghav Srinivasan [I]" userId="5421fcdb-1109-4b4b-b936-9460ef799f83" providerId="ADAL" clId="{C64ADCE7-3167-4B43-96BB-C798C529FBFF}" dt="2025-12-16T16:25:02.536" v="3436" actId="478"/>
        <pc:sldMkLst>
          <pc:docMk/>
          <pc:sldMk cId="1124491050" sldId="3810"/>
        </pc:sldMkLst>
      </pc:sldChg>
      <pc:sldChg chg="del">
        <pc:chgData name="Shriman Raghav Srinivasan [I]" userId="5421fcdb-1109-4b4b-b936-9460ef799f83" providerId="ADAL" clId="{C64ADCE7-3167-4B43-96BB-C798C529FBFF}" dt="2025-12-16T16:22:16.850" v="3412" actId="47"/>
        <pc:sldMkLst>
          <pc:docMk/>
          <pc:sldMk cId="3854364157" sldId="3812"/>
        </pc:sldMkLst>
      </pc:sldChg>
      <pc:sldChg chg="del">
        <pc:chgData name="Shriman Raghav Srinivasan [I]" userId="5421fcdb-1109-4b4b-b936-9460ef799f83" providerId="ADAL" clId="{C64ADCE7-3167-4B43-96BB-C798C529FBFF}" dt="2025-12-16T16:22:18.796" v="3413" actId="47"/>
        <pc:sldMkLst>
          <pc:docMk/>
          <pc:sldMk cId="1036701882" sldId="3813"/>
        </pc:sldMkLst>
      </pc:sldChg>
      <pc:sldChg chg="addSp delSp modSp mod delAnim modShow">
        <pc:chgData name="Shriman Raghav Srinivasan [I]" userId="5421fcdb-1109-4b4b-b936-9460ef799f83" providerId="ADAL" clId="{C64ADCE7-3167-4B43-96BB-C798C529FBFF}" dt="2025-12-19T18:51:28.184" v="3887" actId="729"/>
        <pc:sldMkLst>
          <pc:docMk/>
          <pc:sldMk cId="3436870077" sldId="3814"/>
        </pc:sldMkLst>
      </pc:sldChg>
      <pc:sldChg chg="delSp modSp mod modTransition">
        <pc:chgData name="Shriman Raghav Srinivasan [I]" userId="5421fcdb-1109-4b4b-b936-9460ef799f83" providerId="ADAL" clId="{C64ADCE7-3167-4B43-96BB-C798C529FBFF}" dt="2025-12-20T00:30:19.093" v="3914"/>
        <pc:sldMkLst>
          <pc:docMk/>
          <pc:sldMk cId="1799019772" sldId="3815"/>
        </pc:sldMkLst>
        <pc:graphicFrameChg chg="modGraphic">
          <ac:chgData name="Shriman Raghav Srinivasan [I]" userId="5421fcdb-1109-4b4b-b936-9460ef799f83" providerId="ADAL" clId="{C64ADCE7-3167-4B43-96BB-C798C529FBFF}" dt="2025-12-10T18:48:43.373" v="2485" actId="207"/>
          <ac:graphicFrameMkLst>
            <pc:docMk/>
            <pc:sldMk cId="1799019772" sldId="3815"/>
            <ac:graphicFrameMk id="17" creationId="{35572F36-272A-C4BC-C746-83C14FE9846F}"/>
          </ac:graphicFrameMkLst>
        </pc:graphicFrameChg>
      </pc:sldChg>
      <pc:sldChg chg="addSp delSp modSp mod modTransition delAnim modAnim">
        <pc:chgData name="Shriman Raghav Srinivasan [I]" userId="5421fcdb-1109-4b4b-b936-9460ef799f83" providerId="ADAL" clId="{C64ADCE7-3167-4B43-96BB-C798C529FBFF}" dt="2025-12-20T00:42:43.742" v="3942" actId="1076"/>
        <pc:sldMkLst>
          <pc:docMk/>
          <pc:sldMk cId="4132500317" sldId="3816"/>
        </pc:sldMkLst>
        <pc:picChg chg="add del mod">
          <ac:chgData name="Shriman Raghav Srinivasan [I]" userId="5421fcdb-1109-4b4b-b936-9460ef799f83" providerId="ADAL" clId="{C64ADCE7-3167-4B43-96BB-C798C529FBFF}" dt="2025-12-20T00:42:37.469" v="3940" actId="478"/>
          <ac:picMkLst>
            <pc:docMk/>
            <pc:sldMk cId="4132500317" sldId="3816"/>
            <ac:picMk id="4" creationId="{8D924405-4EDB-72FC-B78E-8C9B0B16ACEF}"/>
          </ac:picMkLst>
        </pc:picChg>
        <pc:picChg chg="add mod">
          <ac:chgData name="Shriman Raghav Srinivasan [I]" userId="5421fcdb-1109-4b4b-b936-9460ef799f83" providerId="ADAL" clId="{C64ADCE7-3167-4B43-96BB-C798C529FBFF}" dt="2025-12-20T00:42:43.742" v="3942" actId="1076"/>
          <ac:picMkLst>
            <pc:docMk/>
            <pc:sldMk cId="4132500317" sldId="3816"/>
            <ac:picMk id="6" creationId="{808F0FA9-A6A3-9D1E-BF97-30EBD47571F5}"/>
          </ac:picMkLst>
        </pc:picChg>
        <pc:picChg chg="del">
          <ac:chgData name="Shriman Raghav Srinivasan [I]" userId="5421fcdb-1109-4b4b-b936-9460ef799f83" providerId="ADAL" clId="{C64ADCE7-3167-4B43-96BB-C798C529FBFF}" dt="2025-12-20T00:38:06.684" v="3934" actId="478"/>
          <ac:picMkLst>
            <pc:docMk/>
            <pc:sldMk cId="4132500317" sldId="3816"/>
            <ac:picMk id="21" creationId="{7A29FBBB-4705-A0BC-4697-01333FAA9DE7}"/>
          </ac:picMkLst>
        </pc:picChg>
      </pc:sldChg>
      <pc:sldChg chg="delSp modSp mod modTransition">
        <pc:chgData name="Shriman Raghav Srinivasan [I]" userId="5421fcdb-1109-4b4b-b936-9460ef799f83" providerId="ADAL" clId="{C64ADCE7-3167-4B43-96BB-C798C529FBFF}" dt="2025-12-20T00:30:31.695" v="3915" actId="478"/>
        <pc:sldMkLst>
          <pc:docMk/>
          <pc:sldMk cId="2839622587" sldId="3817"/>
        </pc:sldMkLst>
        <pc:spChg chg="mod">
          <ac:chgData name="Shriman Raghav Srinivasan [I]" userId="5421fcdb-1109-4b4b-b936-9460ef799f83" providerId="ADAL" clId="{C64ADCE7-3167-4B43-96BB-C798C529FBFF}" dt="2025-12-10T23:11:49.482" v="3375" actId="1076"/>
          <ac:spMkLst>
            <pc:docMk/>
            <pc:sldMk cId="2839622587" sldId="3817"/>
            <ac:spMk id="14" creationId="{2753BB8D-805B-ED00-32C2-6539578D8254}"/>
          </ac:spMkLst>
        </pc:spChg>
        <pc:graphicFrameChg chg="mod modGraphic">
          <ac:chgData name="Shriman Raghav Srinivasan [I]" userId="5421fcdb-1109-4b4b-b936-9460ef799f83" providerId="ADAL" clId="{C64ADCE7-3167-4B43-96BB-C798C529FBFF}" dt="2025-12-10T18:48:38.637" v="2484" actId="207"/>
          <ac:graphicFrameMkLst>
            <pc:docMk/>
            <pc:sldMk cId="2839622587" sldId="3817"/>
            <ac:graphicFrameMk id="17" creationId="{6414397D-60C5-981D-B8A5-E57F83002A93}"/>
          </ac:graphicFrameMkLst>
        </pc:graphicFrameChg>
        <pc:picChg chg="del">
          <ac:chgData name="Shriman Raghav Srinivasan [I]" userId="5421fcdb-1109-4b4b-b936-9460ef799f83" providerId="ADAL" clId="{C64ADCE7-3167-4B43-96BB-C798C529FBFF}" dt="2025-12-20T00:30:31.695" v="3915" actId="478"/>
          <ac:picMkLst>
            <pc:docMk/>
            <pc:sldMk cId="2839622587" sldId="3817"/>
            <ac:picMk id="21" creationId="{43289F02-0AE9-CF73-6035-B3DC91E38D12}"/>
          </ac:picMkLst>
        </pc:picChg>
      </pc:sldChg>
      <pc:sldChg chg="del">
        <pc:chgData name="Shriman Raghav Srinivasan [I]" userId="5421fcdb-1109-4b4b-b936-9460ef799f83" providerId="ADAL" clId="{C64ADCE7-3167-4B43-96BB-C798C529FBFF}" dt="2025-12-16T16:21:35.964" v="3401" actId="47"/>
        <pc:sldMkLst>
          <pc:docMk/>
          <pc:sldMk cId="2173801675" sldId="3818"/>
        </pc:sldMkLst>
      </pc:sldChg>
      <pc:sldChg chg="addSp delSp modSp mod modTransition">
        <pc:chgData name="Shriman Raghav Srinivasan [I]" userId="5421fcdb-1109-4b4b-b936-9460ef799f83" providerId="ADAL" clId="{C64ADCE7-3167-4B43-96BB-C798C529FBFF}" dt="2025-12-20T00:30:19.093" v="3914"/>
        <pc:sldMkLst>
          <pc:docMk/>
          <pc:sldMk cId="1315413897" sldId="3820"/>
        </pc:sldMkLst>
        <pc:graphicFrameChg chg="modGraphic">
          <ac:chgData name="Shriman Raghav Srinivasan [I]" userId="5421fcdb-1109-4b4b-b936-9460ef799f83" providerId="ADAL" clId="{C64ADCE7-3167-4B43-96BB-C798C529FBFF}" dt="2025-12-10T21:11:07.563" v="3138" actId="207"/>
          <ac:graphicFrameMkLst>
            <pc:docMk/>
            <pc:sldMk cId="1315413897" sldId="3820"/>
            <ac:graphicFrameMk id="29" creationId="{99A328D7-CC7A-349F-1EFF-607159582556}"/>
          </ac:graphicFrameMkLst>
        </pc:graphicFrameChg>
        <pc:picChg chg="add mod modCrop">
          <ac:chgData name="Shriman Raghav Srinivasan [I]" userId="5421fcdb-1109-4b4b-b936-9460ef799f83" providerId="ADAL" clId="{C64ADCE7-3167-4B43-96BB-C798C529FBFF}" dt="2025-12-19T21:25:24.596" v="3906" actId="14100"/>
          <ac:picMkLst>
            <pc:docMk/>
            <pc:sldMk cId="1315413897" sldId="3820"/>
            <ac:picMk id="8" creationId="{02B37998-2308-10E7-5CE3-E39B11E6716D}"/>
          </ac:picMkLst>
        </pc:picChg>
      </pc:sldChg>
      <pc:sldChg chg="modSp del mod">
        <pc:chgData name="Shriman Raghav Srinivasan [I]" userId="5421fcdb-1109-4b4b-b936-9460ef799f83" providerId="ADAL" clId="{C64ADCE7-3167-4B43-96BB-C798C529FBFF}" dt="2025-12-20T00:30:10.499" v="3913" actId="47"/>
        <pc:sldMkLst>
          <pc:docMk/>
          <pc:sldMk cId="1557198330" sldId="3821"/>
        </pc:sldMkLst>
      </pc:sldChg>
      <pc:sldChg chg="delSp del mod ord delAnim modShow">
        <pc:chgData name="Shriman Raghav Srinivasan [I]" userId="5421fcdb-1109-4b4b-b936-9460ef799f83" providerId="ADAL" clId="{C64ADCE7-3167-4B43-96BB-C798C529FBFF}" dt="2025-12-16T16:24:12.732" v="3431" actId="47"/>
        <pc:sldMkLst>
          <pc:docMk/>
          <pc:sldMk cId="3325004895" sldId="3823"/>
        </pc:sldMkLst>
      </pc:sldChg>
      <pc:sldChg chg="delSp del mod modTransition delAnim">
        <pc:chgData name="Shriman Raghav Srinivasan [I]" userId="5421fcdb-1109-4b4b-b936-9460ef799f83" providerId="ADAL" clId="{C64ADCE7-3167-4B43-96BB-C798C529FBFF}" dt="2025-12-20T00:32:14.930" v="3933" actId="47"/>
        <pc:sldMkLst>
          <pc:docMk/>
          <pc:sldMk cId="4134585240" sldId="3825"/>
        </pc:sldMkLst>
        <pc:picChg chg="del">
          <ac:chgData name="Shriman Raghav Srinivasan [I]" userId="5421fcdb-1109-4b4b-b936-9460ef799f83" providerId="ADAL" clId="{C64ADCE7-3167-4B43-96BB-C798C529FBFF}" dt="2025-12-20T00:28:02.855" v="3909" actId="478"/>
          <ac:picMkLst>
            <pc:docMk/>
            <pc:sldMk cId="4134585240" sldId="3825"/>
            <ac:picMk id="6" creationId="{B7110B3E-5EBA-D390-18EC-CED8CBA954ED}"/>
          </ac:picMkLst>
        </pc:picChg>
      </pc:sldChg>
      <pc:sldChg chg="modSp mod modTransition">
        <pc:chgData name="Shriman Raghav Srinivasan [I]" userId="5421fcdb-1109-4b4b-b936-9460ef799f83" providerId="ADAL" clId="{C64ADCE7-3167-4B43-96BB-C798C529FBFF}" dt="2025-12-20T00:30:19.093" v="3914"/>
        <pc:sldMkLst>
          <pc:docMk/>
          <pc:sldMk cId="1930495533" sldId="3826"/>
        </pc:sldMkLst>
        <pc:graphicFrameChg chg="mod">
          <ac:chgData name="Shriman Raghav Srinivasan [I]" userId="5421fcdb-1109-4b4b-b936-9460ef799f83" providerId="ADAL" clId="{C64ADCE7-3167-4B43-96BB-C798C529FBFF}" dt="2025-12-09T00:09:18.790" v="217" actId="14100"/>
          <ac:graphicFrameMkLst>
            <pc:docMk/>
            <pc:sldMk cId="1930495533" sldId="3826"/>
            <ac:graphicFrameMk id="20" creationId="{10D47D24-0440-E089-A2B4-A85C8E00F8A2}"/>
          </ac:graphicFrameMkLst>
        </pc:graphicFrameChg>
        <pc:graphicFrameChg chg="modGraphic">
          <ac:chgData name="Shriman Raghav Srinivasan [I]" userId="5421fcdb-1109-4b4b-b936-9460ef799f83" providerId="ADAL" clId="{C64ADCE7-3167-4B43-96BB-C798C529FBFF}" dt="2025-12-10T18:17:35.751" v="1632" actId="20577"/>
          <ac:graphicFrameMkLst>
            <pc:docMk/>
            <pc:sldMk cId="1930495533" sldId="3826"/>
            <ac:graphicFrameMk id="24" creationId="{6E20CDA9-3136-5230-3DE1-B77A01E58B88}"/>
          </ac:graphicFrameMkLst>
        </pc:graphicFrameChg>
      </pc:sldChg>
      <pc:sldChg chg="delSp modSp mod modTransition">
        <pc:chgData name="Shriman Raghav Srinivasan [I]" userId="5421fcdb-1109-4b4b-b936-9460ef799f83" providerId="ADAL" clId="{C64ADCE7-3167-4B43-96BB-C798C529FBFF}" dt="2025-12-20T00:30:54.533" v="3916" actId="478"/>
        <pc:sldMkLst>
          <pc:docMk/>
          <pc:sldMk cId="2172649579" sldId="3828"/>
        </pc:sldMkLst>
        <pc:spChg chg="mod">
          <ac:chgData name="Shriman Raghav Srinivasan [I]" userId="5421fcdb-1109-4b4b-b936-9460ef799f83" providerId="ADAL" clId="{C64ADCE7-3167-4B43-96BB-C798C529FBFF}" dt="2025-12-10T18:27:08.888" v="1750" actId="20577"/>
          <ac:spMkLst>
            <pc:docMk/>
            <pc:sldMk cId="2172649579" sldId="3828"/>
            <ac:spMk id="46" creationId="{2D62AFC4-E934-F77D-F002-FB9C3BAB082A}"/>
          </ac:spMkLst>
        </pc:spChg>
        <pc:picChg chg="del mod">
          <ac:chgData name="Shriman Raghav Srinivasan [I]" userId="5421fcdb-1109-4b4b-b936-9460ef799f83" providerId="ADAL" clId="{C64ADCE7-3167-4B43-96BB-C798C529FBFF}" dt="2025-12-20T00:30:54.533" v="3916" actId="478"/>
          <ac:picMkLst>
            <pc:docMk/>
            <pc:sldMk cId="2172649579" sldId="3828"/>
            <ac:picMk id="48" creationId="{958F029D-7209-0622-071C-41DC60E409FA}"/>
          </ac:picMkLst>
        </pc:picChg>
      </pc:sldChg>
      <pc:sldChg chg="modTransition">
        <pc:chgData name="Shriman Raghav Srinivasan [I]" userId="5421fcdb-1109-4b4b-b936-9460ef799f83" providerId="ADAL" clId="{C64ADCE7-3167-4B43-96BB-C798C529FBFF}" dt="2025-12-20T00:30:19.093" v="3914"/>
        <pc:sldMkLst>
          <pc:docMk/>
          <pc:sldMk cId="1181493399" sldId="3829"/>
        </pc:sldMkLst>
      </pc:sldChg>
      <pc:sldChg chg="del mod ord modShow">
        <pc:chgData name="Shriman Raghav Srinivasan [I]" userId="5421fcdb-1109-4b4b-b936-9460ef799f83" providerId="ADAL" clId="{C64ADCE7-3167-4B43-96BB-C798C529FBFF}" dt="2025-12-16T16:21:33.198" v="3400" actId="47"/>
        <pc:sldMkLst>
          <pc:docMk/>
          <pc:sldMk cId="4285072257" sldId="3830"/>
        </pc:sldMkLst>
      </pc:sldChg>
      <pc:sldChg chg="modSp mod ord modTransition modShow">
        <pc:chgData name="Shriman Raghav Srinivasan [I]" userId="5421fcdb-1109-4b4b-b936-9460ef799f83" providerId="ADAL" clId="{C64ADCE7-3167-4B43-96BB-C798C529FBFF}" dt="2025-12-20T00:30:19.093" v="3914"/>
        <pc:sldMkLst>
          <pc:docMk/>
          <pc:sldMk cId="3835667890" sldId="3832"/>
        </pc:sldMkLst>
        <pc:spChg chg="mod">
          <ac:chgData name="Shriman Raghav Srinivasan [I]" userId="5421fcdb-1109-4b4b-b936-9460ef799f83" providerId="ADAL" clId="{C64ADCE7-3167-4B43-96BB-C798C529FBFF}" dt="2025-12-17T17:07:53.044" v="3487" actId="6549"/>
          <ac:spMkLst>
            <pc:docMk/>
            <pc:sldMk cId="3835667890" sldId="3832"/>
            <ac:spMk id="8" creationId="{7B904259-4B1E-A8AE-9A6F-6031284DF4AD}"/>
          </ac:spMkLst>
        </pc:spChg>
      </pc:sldChg>
      <pc:sldChg chg="addSp delSp modSp add mod modTransition">
        <pc:chgData name="Shriman Raghav Srinivasan [I]" userId="5421fcdb-1109-4b4b-b936-9460ef799f83" providerId="ADAL" clId="{C64ADCE7-3167-4B43-96BB-C798C529FBFF}" dt="2025-12-20T00:30:19.093" v="3914"/>
        <pc:sldMkLst>
          <pc:docMk/>
          <pc:sldMk cId="3801866984" sldId="3833"/>
        </pc:sldMkLst>
        <pc:spChg chg="add del mod">
          <ac:chgData name="Shriman Raghav Srinivasan [I]" userId="5421fcdb-1109-4b4b-b936-9460ef799f83" providerId="ADAL" clId="{C64ADCE7-3167-4B43-96BB-C798C529FBFF}" dt="2025-12-10T18:24:57.688" v="1711" actId="6549"/>
          <ac:spMkLst>
            <pc:docMk/>
            <pc:sldMk cId="3801866984" sldId="3833"/>
            <ac:spMk id="2" creationId="{5CBE5CAB-8498-2231-D48A-F1F17956C711}"/>
          </ac:spMkLst>
        </pc:spChg>
        <pc:spChg chg="mod">
          <ac:chgData name="Shriman Raghav Srinivasan [I]" userId="5421fcdb-1109-4b4b-b936-9460ef799f83" providerId="ADAL" clId="{C64ADCE7-3167-4B43-96BB-C798C529FBFF}" dt="2025-12-10T21:07:16.086" v="2866"/>
          <ac:spMkLst>
            <pc:docMk/>
            <pc:sldMk cId="3801866984" sldId="3833"/>
            <ac:spMk id="6" creationId="{39B6D3A0-2AF2-4841-A3AC-FCE27DBA10D9}"/>
          </ac:spMkLst>
        </pc:spChg>
        <pc:spChg chg="mod">
          <ac:chgData name="Shriman Raghav Srinivasan [I]" userId="5421fcdb-1109-4b4b-b936-9460ef799f83" providerId="ADAL" clId="{C64ADCE7-3167-4B43-96BB-C798C529FBFF}" dt="2025-12-10T21:07:20.360" v="2867" actId="14100"/>
          <ac:spMkLst>
            <pc:docMk/>
            <pc:sldMk cId="3801866984" sldId="3833"/>
            <ac:spMk id="9" creationId="{5A4E2777-C1AB-CCFD-374A-C0E6F54734DC}"/>
          </ac:spMkLst>
        </pc:spChg>
        <pc:spChg chg="mod">
          <ac:chgData name="Shriman Raghav Srinivasan [I]" userId="5421fcdb-1109-4b4b-b936-9460ef799f83" providerId="ADAL" clId="{C64ADCE7-3167-4B43-96BB-C798C529FBFF}" dt="2025-12-10T21:27:36.766" v="3171" actId="20577"/>
          <ac:spMkLst>
            <pc:docMk/>
            <pc:sldMk cId="3801866984" sldId="3833"/>
            <ac:spMk id="14" creationId="{0C5AE0D9-5BB3-76F1-C925-9DB970044298}"/>
          </ac:spMkLst>
        </pc:spChg>
        <pc:spChg chg="add del">
          <ac:chgData name="Shriman Raghav Srinivasan [I]" userId="5421fcdb-1109-4b4b-b936-9460ef799f83" providerId="ADAL" clId="{C64ADCE7-3167-4B43-96BB-C798C529FBFF}" dt="2025-12-10T18:24:56.181" v="1710" actId="478"/>
          <ac:spMkLst>
            <pc:docMk/>
            <pc:sldMk cId="3801866984" sldId="3833"/>
            <ac:spMk id="15" creationId="{D49C8684-3C2B-94B1-08D5-36115D11840E}"/>
          </ac:spMkLst>
        </pc:spChg>
        <pc:spChg chg="mod">
          <ac:chgData name="Shriman Raghav Srinivasan [I]" userId="5421fcdb-1109-4b4b-b936-9460ef799f83" providerId="ADAL" clId="{C64ADCE7-3167-4B43-96BB-C798C529FBFF}" dt="2025-12-10T21:07:16.086" v="2866"/>
          <ac:spMkLst>
            <pc:docMk/>
            <pc:sldMk cId="3801866984" sldId="3833"/>
            <ac:spMk id="22" creationId="{7A8EB67F-CDBE-8FF4-F8FC-5EEF33FF1FFA}"/>
          </ac:spMkLst>
        </pc:spChg>
        <pc:spChg chg="mod">
          <ac:chgData name="Shriman Raghav Srinivasan [I]" userId="5421fcdb-1109-4b4b-b936-9460ef799f83" providerId="ADAL" clId="{C64ADCE7-3167-4B43-96BB-C798C529FBFF}" dt="2025-12-10T21:07:16.086" v="2866"/>
          <ac:spMkLst>
            <pc:docMk/>
            <pc:sldMk cId="3801866984" sldId="3833"/>
            <ac:spMk id="27" creationId="{9C9592BA-4919-CF01-04F6-9554D46A6256}"/>
          </ac:spMkLst>
        </pc:spChg>
        <pc:spChg chg="mod">
          <ac:chgData name="Shriman Raghav Srinivasan [I]" userId="5421fcdb-1109-4b4b-b936-9460ef799f83" providerId="ADAL" clId="{C64ADCE7-3167-4B43-96BB-C798C529FBFF}" dt="2025-12-10T21:07:16.086" v="2866"/>
          <ac:spMkLst>
            <pc:docMk/>
            <pc:sldMk cId="3801866984" sldId="3833"/>
            <ac:spMk id="29" creationId="{88191A75-48B8-42BB-5F4C-706A11F2A796}"/>
          </ac:spMkLst>
        </pc:spChg>
        <pc:spChg chg="mod">
          <ac:chgData name="Shriman Raghav Srinivasan [I]" userId="5421fcdb-1109-4b4b-b936-9460ef799f83" providerId="ADAL" clId="{C64ADCE7-3167-4B43-96BB-C798C529FBFF}" dt="2025-12-10T21:07:16.086" v="2866"/>
          <ac:spMkLst>
            <pc:docMk/>
            <pc:sldMk cId="3801866984" sldId="3833"/>
            <ac:spMk id="31" creationId="{E74521CE-6C76-309F-06D5-C4B2D292B96C}"/>
          </ac:spMkLst>
        </pc:spChg>
        <pc:spChg chg="mod">
          <ac:chgData name="Shriman Raghav Srinivasan [I]" userId="5421fcdb-1109-4b4b-b936-9460ef799f83" providerId="ADAL" clId="{C64ADCE7-3167-4B43-96BB-C798C529FBFF}" dt="2025-12-10T21:26:50.794" v="3142" actId="1076"/>
          <ac:spMkLst>
            <pc:docMk/>
            <pc:sldMk cId="3801866984" sldId="3833"/>
            <ac:spMk id="32" creationId="{7BF9BEFA-0F4B-0C19-7405-521EF7FBD8A4}"/>
          </ac:spMkLst>
        </pc:spChg>
        <pc:spChg chg="mod">
          <ac:chgData name="Shriman Raghav Srinivasan [I]" userId="5421fcdb-1109-4b4b-b936-9460ef799f83" providerId="ADAL" clId="{C64ADCE7-3167-4B43-96BB-C798C529FBFF}" dt="2025-12-10T21:26:48.252" v="3141" actId="1076"/>
          <ac:spMkLst>
            <pc:docMk/>
            <pc:sldMk cId="3801866984" sldId="3833"/>
            <ac:spMk id="33" creationId="{D076764B-1CB3-6E89-E0AB-90DBFE039D5B}"/>
          </ac:spMkLst>
        </pc:spChg>
        <pc:spChg chg="mod">
          <ac:chgData name="Shriman Raghav Srinivasan [I]" userId="5421fcdb-1109-4b4b-b936-9460ef799f83" providerId="ADAL" clId="{C64ADCE7-3167-4B43-96BB-C798C529FBFF}" dt="2025-12-10T21:07:16.086" v="2866"/>
          <ac:spMkLst>
            <pc:docMk/>
            <pc:sldMk cId="3801866984" sldId="3833"/>
            <ac:spMk id="34" creationId="{38B60E83-1814-1600-AE8D-F5EB00AE249D}"/>
          </ac:spMkLst>
        </pc:spChg>
        <pc:spChg chg="mod">
          <ac:chgData name="Shriman Raghav Srinivasan [I]" userId="5421fcdb-1109-4b4b-b936-9460ef799f83" providerId="ADAL" clId="{C64ADCE7-3167-4B43-96BB-C798C529FBFF}" dt="2025-12-10T21:07:16.086" v="2866"/>
          <ac:spMkLst>
            <pc:docMk/>
            <pc:sldMk cId="3801866984" sldId="3833"/>
            <ac:spMk id="35" creationId="{1165A877-7288-509F-5D09-238DD1415EF4}"/>
          </ac:spMkLst>
        </pc:spChg>
        <pc:spChg chg="mod">
          <ac:chgData name="Shriman Raghav Srinivasan [I]" userId="5421fcdb-1109-4b4b-b936-9460ef799f83" providerId="ADAL" clId="{C64ADCE7-3167-4B43-96BB-C798C529FBFF}" dt="2025-12-10T21:07:16.086" v="2866"/>
          <ac:spMkLst>
            <pc:docMk/>
            <pc:sldMk cId="3801866984" sldId="3833"/>
            <ac:spMk id="36" creationId="{8ACD784B-4A68-1618-1CD1-A16CADEED7C4}"/>
          </ac:spMkLst>
        </pc:spChg>
        <pc:grpChg chg="mod">
          <ac:chgData name="Shriman Raghav Srinivasan [I]" userId="5421fcdb-1109-4b4b-b936-9460ef799f83" providerId="ADAL" clId="{C64ADCE7-3167-4B43-96BB-C798C529FBFF}" dt="2025-12-10T21:26:45.459" v="3140" actId="1076"/>
          <ac:grpSpMkLst>
            <pc:docMk/>
            <pc:sldMk cId="3801866984" sldId="3833"/>
            <ac:grpSpMk id="4" creationId="{1C8C8108-A367-37ED-950A-CDA558CC1B0A}"/>
          </ac:grpSpMkLst>
        </pc:grpChg>
        <pc:graphicFrameChg chg="mod modGraphic">
          <ac:chgData name="Shriman Raghav Srinivasan [I]" userId="5421fcdb-1109-4b4b-b936-9460ef799f83" providerId="ADAL" clId="{C64ADCE7-3167-4B43-96BB-C798C529FBFF}" dt="2025-12-10T21:11:00.975" v="3137" actId="207"/>
          <ac:graphicFrameMkLst>
            <pc:docMk/>
            <pc:sldMk cId="3801866984" sldId="3833"/>
            <ac:graphicFrameMk id="24" creationId="{8F4176FF-8D4A-090C-55F0-0CA4EFE30726}"/>
          </ac:graphicFrameMkLst>
        </pc:graphicFrameChg>
      </pc:sldChg>
      <pc:sldChg chg="new del modNotesTx">
        <pc:chgData name="Shriman Raghav Srinivasan [I]" userId="5421fcdb-1109-4b4b-b936-9460ef799f83" providerId="ADAL" clId="{C64ADCE7-3167-4B43-96BB-C798C529FBFF}" dt="2025-12-10T00:19:59.028" v="944" actId="47"/>
        <pc:sldMkLst>
          <pc:docMk/>
          <pc:sldMk cId="1152447225" sldId="3834"/>
        </pc:sldMkLst>
      </pc:sldChg>
      <pc:sldChg chg="new del modNotesTx">
        <pc:chgData name="Shriman Raghav Srinivasan [I]" userId="5421fcdb-1109-4b4b-b936-9460ef799f83" providerId="ADAL" clId="{C64ADCE7-3167-4B43-96BB-C798C529FBFF}" dt="2025-12-10T00:22:34.175" v="1009" actId="47"/>
        <pc:sldMkLst>
          <pc:docMk/>
          <pc:sldMk cId="3165950513" sldId="3835"/>
        </pc:sldMkLst>
      </pc:sldChg>
      <pc:sldChg chg="addSp delSp modSp add del mod ord modShow">
        <pc:chgData name="Shriman Raghav Srinivasan [I]" userId="5421fcdb-1109-4b4b-b936-9460ef799f83" providerId="ADAL" clId="{C64ADCE7-3167-4B43-96BB-C798C529FBFF}" dt="2025-12-16T16:21:29.523" v="3399" actId="47"/>
        <pc:sldMkLst>
          <pc:docMk/>
          <pc:sldMk cId="1374397270" sldId="3836"/>
        </pc:sldMkLst>
      </pc:sldChg>
      <pc:sldChg chg="addSp delSp modSp new del mod">
        <pc:chgData name="Shriman Raghav Srinivasan [I]" userId="5421fcdb-1109-4b4b-b936-9460ef799f83" providerId="ADAL" clId="{C64ADCE7-3167-4B43-96BB-C798C529FBFF}" dt="2025-12-10T18:05:57.067" v="1157" actId="47"/>
        <pc:sldMkLst>
          <pc:docMk/>
          <pc:sldMk cId="2684022165" sldId="3837"/>
        </pc:sldMkLst>
      </pc:sldChg>
      <pc:sldChg chg="addSp delSp modSp add mod ord modTransition">
        <pc:chgData name="Shriman Raghav Srinivasan [I]" userId="5421fcdb-1109-4b4b-b936-9460ef799f83" providerId="ADAL" clId="{C64ADCE7-3167-4B43-96BB-C798C529FBFF}" dt="2025-12-20T00:30:19.093" v="3914"/>
        <pc:sldMkLst>
          <pc:docMk/>
          <pc:sldMk cId="997948227" sldId="3838"/>
        </pc:sldMkLst>
        <pc:spChg chg="add mod">
          <ac:chgData name="Shriman Raghav Srinivasan [I]" userId="5421fcdb-1109-4b4b-b936-9460ef799f83" providerId="ADAL" clId="{C64ADCE7-3167-4B43-96BB-C798C529FBFF}" dt="2025-12-10T21:28:12.687" v="3189" actId="313"/>
          <ac:spMkLst>
            <pc:docMk/>
            <pc:sldMk cId="997948227" sldId="3838"/>
            <ac:spMk id="4" creationId="{37A59BB8-695A-3BC7-8D6E-466C601FCBCA}"/>
          </ac:spMkLst>
        </pc:spChg>
        <pc:spChg chg="add mod">
          <ac:chgData name="Shriman Raghav Srinivasan [I]" userId="5421fcdb-1109-4b4b-b936-9460ef799f83" providerId="ADAL" clId="{C64ADCE7-3167-4B43-96BB-C798C529FBFF}" dt="2025-12-10T18:34:30.735" v="2014" actId="1076"/>
          <ac:spMkLst>
            <pc:docMk/>
            <pc:sldMk cId="997948227" sldId="3838"/>
            <ac:spMk id="6" creationId="{35A14E34-D405-9D2C-6F0C-EE01C19843A6}"/>
          </ac:spMkLst>
        </pc:spChg>
        <pc:spChg chg="add mod">
          <ac:chgData name="Shriman Raghav Srinivasan [I]" userId="5421fcdb-1109-4b4b-b936-9460ef799f83" providerId="ADAL" clId="{C64ADCE7-3167-4B43-96BB-C798C529FBFF}" dt="2025-12-10T18:07:35.649" v="1183"/>
          <ac:spMkLst>
            <pc:docMk/>
            <pc:sldMk cId="997948227" sldId="3838"/>
            <ac:spMk id="18" creationId="{9880ADE8-7128-B55F-CB2A-475257131C3D}"/>
          </ac:spMkLst>
        </pc:spChg>
        <pc:spChg chg="add mod">
          <ac:chgData name="Shriman Raghav Srinivasan [I]" userId="5421fcdb-1109-4b4b-b936-9460ef799f83" providerId="ADAL" clId="{C64ADCE7-3167-4B43-96BB-C798C529FBFF}" dt="2025-12-10T18:28:38.134" v="1768" actId="14100"/>
          <ac:spMkLst>
            <pc:docMk/>
            <pc:sldMk cId="997948227" sldId="3838"/>
            <ac:spMk id="19" creationId="{6AA8C230-D1BD-1D5C-4A3B-31CEE7B1BF08}"/>
          </ac:spMkLst>
        </pc:spChg>
        <pc:spChg chg="add mod">
          <ac:chgData name="Shriman Raghav Srinivasan [I]" userId="5421fcdb-1109-4b4b-b936-9460ef799f83" providerId="ADAL" clId="{C64ADCE7-3167-4B43-96BB-C798C529FBFF}" dt="2025-12-10T18:28:17.030" v="1763" actId="14100"/>
          <ac:spMkLst>
            <pc:docMk/>
            <pc:sldMk cId="997948227" sldId="3838"/>
            <ac:spMk id="20" creationId="{49C73C3C-52D2-817A-2A6D-59B0E86AF6F7}"/>
          </ac:spMkLst>
        </pc:spChg>
        <pc:spChg chg="add mod">
          <ac:chgData name="Shriman Raghav Srinivasan [I]" userId="5421fcdb-1109-4b4b-b936-9460ef799f83" providerId="ADAL" clId="{C64ADCE7-3167-4B43-96BB-C798C529FBFF}" dt="2025-12-10T18:06:08.766" v="1159"/>
          <ac:spMkLst>
            <pc:docMk/>
            <pc:sldMk cId="997948227" sldId="3838"/>
            <ac:spMk id="21" creationId="{9AEE520F-14C5-0420-45F4-003773BBEE58}"/>
          </ac:spMkLst>
        </pc:spChg>
        <pc:spChg chg="add mod">
          <ac:chgData name="Shriman Raghav Srinivasan [I]" userId="5421fcdb-1109-4b4b-b936-9460ef799f83" providerId="ADAL" clId="{C64ADCE7-3167-4B43-96BB-C798C529FBFF}" dt="2025-12-10T18:28:49.058" v="1772" actId="1076"/>
          <ac:spMkLst>
            <pc:docMk/>
            <pc:sldMk cId="997948227" sldId="3838"/>
            <ac:spMk id="22" creationId="{B474CEBE-F423-C9DA-6B0B-29CE576DA90E}"/>
          </ac:spMkLst>
        </pc:spChg>
        <pc:spChg chg="add del mod">
          <ac:chgData name="Shriman Raghav Srinivasan [I]" userId="5421fcdb-1109-4b4b-b936-9460ef799f83" providerId="ADAL" clId="{C64ADCE7-3167-4B43-96BB-C798C529FBFF}" dt="2025-12-19T18:48:56.693" v="3855" actId="478"/>
          <ac:spMkLst>
            <pc:docMk/>
            <pc:sldMk cId="997948227" sldId="3838"/>
            <ac:spMk id="35" creationId="{1B582738-BF51-5CA6-002E-F69376C6A926}"/>
          </ac:spMkLst>
        </pc:spChg>
        <pc:spChg chg="add mod">
          <ac:chgData name="Shriman Raghav Srinivasan [I]" userId="5421fcdb-1109-4b4b-b936-9460ef799f83" providerId="ADAL" clId="{C64ADCE7-3167-4B43-96BB-C798C529FBFF}" dt="2025-12-10T18:41:40.682" v="2204" actId="1076"/>
          <ac:spMkLst>
            <pc:docMk/>
            <pc:sldMk cId="997948227" sldId="3838"/>
            <ac:spMk id="36" creationId="{09C29D57-1C06-E9EA-C6A7-E5F345B507BB}"/>
          </ac:spMkLst>
        </pc:spChg>
        <pc:spChg chg="add mod">
          <ac:chgData name="Shriman Raghav Srinivasan [I]" userId="5421fcdb-1109-4b4b-b936-9460ef799f83" providerId="ADAL" clId="{C64ADCE7-3167-4B43-96BB-C798C529FBFF}" dt="2025-12-10T18:48:27.386" v="2483" actId="14100"/>
          <ac:spMkLst>
            <pc:docMk/>
            <pc:sldMk cId="997948227" sldId="3838"/>
            <ac:spMk id="37" creationId="{320C8A8E-9142-38C5-6E07-61B4D63C439E}"/>
          </ac:spMkLst>
        </pc:spChg>
        <pc:spChg chg="mod ord">
          <ac:chgData name="Shriman Raghav Srinivasan [I]" userId="5421fcdb-1109-4b4b-b936-9460ef799f83" providerId="ADAL" clId="{C64ADCE7-3167-4B43-96BB-C798C529FBFF}" dt="2025-12-10T18:36:25.188" v="2082" actId="167"/>
          <ac:spMkLst>
            <pc:docMk/>
            <pc:sldMk cId="997948227" sldId="3838"/>
            <ac:spMk id="60" creationId="{FCC33CA7-7F4F-6FCB-A859-224B4A12B5FC}"/>
          </ac:spMkLst>
        </pc:spChg>
        <pc:spChg chg="mod">
          <ac:chgData name="Shriman Raghav Srinivasan [I]" userId="5421fcdb-1109-4b4b-b936-9460ef799f83" providerId="ADAL" clId="{C64ADCE7-3167-4B43-96BB-C798C529FBFF}" dt="2025-12-10T18:34:23.672" v="2012" actId="20577"/>
          <ac:spMkLst>
            <pc:docMk/>
            <pc:sldMk cId="997948227" sldId="3838"/>
            <ac:spMk id="62" creationId="{67FACB78-1A39-31E5-3025-E8C78939896F}"/>
          </ac:spMkLst>
        </pc:spChg>
        <pc:spChg chg="add mod">
          <ac:chgData name="Shriman Raghav Srinivasan [I]" userId="5421fcdb-1109-4b4b-b936-9460ef799f83" providerId="ADAL" clId="{C64ADCE7-3167-4B43-96BB-C798C529FBFF}" dt="2025-12-10T18:42:42.406" v="2212" actId="164"/>
          <ac:spMkLst>
            <pc:docMk/>
            <pc:sldMk cId="997948227" sldId="3838"/>
            <ac:spMk id="64" creationId="{1816C30D-98FD-DF37-AE2B-4171AC452EDE}"/>
          </ac:spMkLst>
        </pc:spChg>
        <pc:spChg chg="add mod">
          <ac:chgData name="Shriman Raghav Srinivasan [I]" userId="5421fcdb-1109-4b4b-b936-9460ef799f83" providerId="ADAL" clId="{C64ADCE7-3167-4B43-96BB-C798C529FBFF}" dt="2025-12-10T18:42:19.628" v="2208" actId="164"/>
          <ac:spMkLst>
            <pc:docMk/>
            <pc:sldMk cId="997948227" sldId="3838"/>
            <ac:spMk id="66" creationId="{78079C7B-A6C4-AE1D-A5C1-0F160E30DA4A}"/>
          </ac:spMkLst>
        </pc:spChg>
        <pc:spChg chg="add mod">
          <ac:chgData name="Shriman Raghav Srinivasan [I]" userId="5421fcdb-1109-4b4b-b936-9460ef799f83" providerId="ADAL" clId="{C64ADCE7-3167-4B43-96BB-C798C529FBFF}" dt="2025-12-10T18:42:19.628" v="2208" actId="164"/>
          <ac:spMkLst>
            <pc:docMk/>
            <pc:sldMk cId="997948227" sldId="3838"/>
            <ac:spMk id="68" creationId="{AA3E206A-DEB7-B241-C1A7-40ED34E5A573}"/>
          </ac:spMkLst>
        </pc:spChg>
        <pc:spChg chg="add mod">
          <ac:chgData name="Shriman Raghav Srinivasan [I]" userId="5421fcdb-1109-4b4b-b936-9460ef799f83" providerId="ADAL" clId="{C64ADCE7-3167-4B43-96BB-C798C529FBFF}" dt="2025-12-10T18:42:19.628" v="2208" actId="164"/>
          <ac:spMkLst>
            <pc:docMk/>
            <pc:sldMk cId="997948227" sldId="3838"/>
            <ac:spMk id="70" creationId="{CE36C126-E8C2-C95F-7CEF-C86EE444558E}"/>
          </ac:spMkLst>
        </pc:spChg>
        <pc:spChg chg="add mod">
          <ac:chgData name="Shriman Raghav Srinivasan [I]" userId="5421fcdb-1109-4b4b-b936-9460ef799f83" providerId="ADAL" clId="{C64ADCE7-3167-4B43-96BB-C798C529FBFF}" dt="2025-12-10T18:42:19.628" v="2208" actId="164"/>
          <ac:spMkLst>
            <pc:docMk/>
            <pc:sldMk cId="997948227" sldId="3838"/>
            <ac:spMk id="72" creationId="{F307F0DB-DBF3-D5A9-DBA2-DBB080B16063}"/>
          </ac:spMkLst>
        </pc:spChg>
        <pc:spChg chg="add mod">
          <ac:chgData name="Shriman Raghav Srinivasan [I]" userId="5421fcdb-1109-4b4b-b936-9460ef799f83" providerId="ADAL" clId="{C64ADCE7-3167-4B43-96BB-C798C529FBFF}" dt="2025-12-10T18:42:19.628" v="2208" actId="164"/>
          <ac:spMkLst>
            <pc:docMk/>
            <pc:sldMk cId="997948227" sldId="3838"/>
            <ac:spMk id="74" creationId="{4D905182-6418-B534-13F4-95D65BD1665F}"/>
          </ac:spMkLst>
        </pc:spChg>
        <pc:spChg chg="add mod">
          <ac:chgData name="Shriman Raghav Srinivasan [I]" userId="5421fcdb-1109-4b4b-b936-9460ef799f83" providerId="ADAL" clId="{C64ADCE7-3167-4B43-96BB-C798C529FBFF}" dt="2025-12-10T18:42:47.342" v="2213" actId="1076"/>
          <ac:spMkLst>
            <pc:docMk/>
            <pc:sldMk cId="997948227" sldId="3838"/>
            <ac:spMk id="76" creationId="{1204520C-EAFC-D2B8-2BC9-0F28ACE102B7}"/>
          </ac:spMkLst>
        </pc:spChg>
        <pc:spChg chg="add mod">
          <ac:chgData name="Shriman Raghav Srinivasan [I]" userId="5421fcdb-1109-4b4b-b936-9460ef799f83" providerId="ADAL" clId="{C64ADCE7-3167-4B43-96BB-C798C529FBFF}" dt="2025-12-10T18:42:19.628" v="2208" actId="164"/>
          <ac:spMkLst>
            <pc:docMk/>
            <pc:sldMk cId="997948227" sldId="3838"/>
            <ac:spMk id="77" creationId="{502D8F49-3C4C-54D2-B2A9-A3D959BB3A1C}"/>
          </ac:spMkLst>
        </pc:spChg>
        <pc:spChg chg="add mod">
          <ac:chgData name="Shriman Raghav Srinivasan [I]" userId="5421fcdb-1109-4b4b-b936-9460ef799f83" providerId="ADAL" clId="{C64ADCE7-3167-4B43-96BB-C798C529FBFF}" dt="2025-12-10T18:42:19.628" v="2208" actId="164"/>
          <ac:spMkLst>
            <pc:docMk/>
            <pc:sldMk cId="997948227" sldId="3838"/>
            <ac:spMk id="78" creationId="{70B3CCC8-46EB-829D-67EF-7385FC3F29A7}"/>
          </ac:spMkLst>
        </pc:spChg>
        <pc:grpChg chg="add mod ord">
          <ac:chgData name="Shriman Raghav Srinivasan [I]" userId="5421fcdb-1109-4b4b-b936-9460ef799f83" providerId="ADAL" clId="{C64ADCE7-3167-4B43-96BB-C798C529FBFF}" dt="2025-12-10T18:42:05.116" v="2207" actId="1076"/>
          <ac:grpSpMkLst>
            <pc:docMk/>
            <pc:sldMk cId="997948227" sldId="3838"/>
            <ac:grpSpMk id="59" creationId="{25B0500F-5980-94B3-67D7-977D01303A4B}"/>
          </ac:grpSpMkLst>
        </pc:grpChg>
        <pc:grpChg chg="mod">
          <ac:chgData name="Shriman Raghav Srinivasan [I]" userId="5421fcdb-1109-4b4b-b936-9460ef799f83" providerId="ADAL" clId="{C64ADCE7-3167-4B43-96BB-C798C529FBFF}" dt="2025-12-10T18:42:42.406" v="2212" actId="164"/>
          <ac:grpSpMkLst>
            <pc:docMk/>
            <pc:sldMk cId="997948227" sldId="3838"/>
            <ac:grpSpMk id="79" creationId="{A913045C-07D0-5ED6-58B2-7D5C7B64F864}"/>
          </ac:grpSpMkLst>
        </pc:grpChg>
        <pc:grpChg chg="add mod">
          <ac:chgData name="Shriman Raghav Srinivasan [I]" userId="5421fcdb-1109-4b4b-b936-9460ef799f83" providerId="ADAL" clId="{C64ADCE7-3167-4B43-96BB-C798C529FBFF}" dt="2025-12-10T21:07:13.124" v="2865" actId="1076"/>
          <ac:grpSpMkLst>
            <pc:docMk/>
            <pc:sldMk cId="997948227" sldId="3838"/>
            <ac:grpSpMk id="80" creationId="{626C01BE-DA45-D869-C690-404C49C52598}"/>
          </ac:grpSpMkLst>
        </pc:grpChg>
        <pc:graphicFrameChg chg="mod modGraphic">
          <ac:chgData name="Shriman Raghav Srinivasan [I]" userId="5421fcdb-1109-4b4b-b936-9460ef799f83" providerId="ADAL" clId="{C64ADCE7-3167-4B43-96BB-C798C529FBFF}" dt="2025-12-10T18:47:45.055" v="2479" actId="207"/>
          <ac:graphicFrameMkLst>
            <pc:docMk/>
            <pc:sldMk cId="997948227" sldId="3838"/>
            <ac:graphicFrameMk id="23" creationId="{07BF209A-9591-8B64-8F71-6FFB3A1098E4}"/>
          </ac:graphicFrameMkLst>
        </pc:graphicFrameChg>
        <pc:picChg chg="add mod">
          <ac:chgData name="Shriman Raghav Srinivasan [I]" userId="5421fcdb-1109-4b4b-b936-9460ef799f83" providerId="ADAL" clId="{C64ADCE7-3167-4B43-96BB-C798C529FBFF}" dt="2025-12-10T18:41:42.147" v="2205" actId="1076"/>
          <ac:picMkLst>
            <pc:docMk/>
            <pc:sldMk cId="997948227" sldId="3838"/>
            <ac:picMk id="33" creationId="{7438FEEB-73FE-A6CC-0374-6CC2D4C6ED0C}"/>
          </ac:picMkLst>
        </pc:picChg>
        <pc:picChg chg="add mod ord modCrop">
          <ac:chgData name="Shriman Raghav Srinivasan [I]" userId="5421fcdb-1109-4b4b-b936-9460ef799f83" providerId="ADAL" clId="{C64ADCE7-3167-4B43-96BB-C798C529FBFF}" dt="2025-12-10T18:32:38.305" v="1985" actId="1076"/>
          <ac:picMkLst>
            <pc:docMk/>
            <pc:sldMk cId="997948227" sldId="3838"/>
            <ac:picMk id="34" creationId="{7CF01317-42A3-69F2-9D67-211FBB74A019}"/>
          </ac:picMkLst>
        </pc:picChg>
        <pc:picChg chg="add mod">
          <ac:chgData name="Shriman Raghav Srinivasan [I]" userId="5421fcdb-1109-4b4b-b936-9460ef799f83" providerId="ADAL" clId="{C64ADCE7-3167-4B43-96BB-C798C529FBFF}" dt="2025-12-10T18:36:13.674" v="2077" actId="1076"/>
          <ac:picMkLst>
            <pc:docMk/>
            <pc:sldMk cId="997948227" sldId="3838"/>
            <ac:picMk id="63" creationId="{F499429B-C8FF-A5AB-4958-FA5DA0276EDC}"/>
          </ac:picMkLst>
        </pc:picChg>
        <pc:picChg chg="add mod">
          <ac:chgData name="Shriman Raghav Srinivasan [I]" userId="5421fcdb-1109-4b4b-b936-9460ef799f83" providerId="ADAL" clId="{C64ADCE7-3167-4B43-96BB-C798C529FBFF}" dt="2025-12-10T18:37:55.747" v="2114" actId="1076"/>
          <ac:picMkLst>
            <pc:docMk/>
            <pc:sldMk cId="997948227" sldId="3838"/>
            <ac:picMk id="65" creationId="{7A3ED715-43A4-755A-817C-39711F21EBD6}"/>
          </ac:picMkLst>
        </pc:picChg>
        <pc:picChg chg="add mod">
          <ac:chgData name="Shriman Raghav Srinivasan [I]" userId="5421fcdb-1109-4b4b-b936-9460ef799f83" providerId="ADAL" clId="{C64ADCE7-3167-4B43-96BB-C798C529FBFF}" dt="2025-12-10T18:38:11.446" v="2119" actId="1076"/>
          <ac:picMkLst>
            <pc:docMk/>
            <pc:sldMk cId="997948227" sldId="3838"/>
            <ac:picMk id="67" creationId="{F97C1F87-E6B5-F533-AE31-01BBB0EDDA3D}"/>
          </ac:picMkLst>
        </pc:picChg>
        <pc:picChg chg="add mod">
          <ac:chgData name="Shriman Raghav Srinivasan [I]" userId="5421fcdb-1109-4b4b-b936-9460ef799f83" providerId="ADAL" clId="{C64ADCE7-3167-4B43-96BB-C798C529FBFF}" dt="2025-12-10T18:42:19.628" v="2208" actId="164"/>
          <ac:picMkLst>
            <pc:docMk/>
            <pc:sldMk cId="997948227" sldId="3838"/>
            <ac:picMk id="69" creationId="{C92D27F6-D115-FB94-FF30-5B0DFDA42FC3}"/>
          </ac:picMkLst>
        </pc:picChg>
        <pc:picChg chg="add mod">
          <ac:chgData name="Shriman Raghav Srinivasan [I]" userId="5421fcdb-1109-4b4b-b936-9460ef799f83" providerId="ADAL" clId="{C64ADCE7-3167-4B43-96BB-C798C529FBFF}" dt="2025-12-10T18:42:19.628" v="2208" actId="164"/>
          <ac:picMkLst>
            <pc:docMk/>
            <pc:sldMk cId="997948227" sldId="3838"/>
            <ac:picMk id="71" creationId="{91F8287B-4194-3718-6FD7-6238A60C1164}"/>
          </ac:picMkLst>
        </pc:picChg>
        <pc:picChg chg="add mod">
          <ac:chgData name="Shriman Raghav Srinivasan [I]" userId="5421fcdb-1109-4b4b-b936-9460ef799f83" providerId="ADAL" clId="{C64ADCE7-3167-4B43-96BB-C798C529FBFF}" dt="2025-12-10T18:40:05.582" v="2177" actId="1076"/>
          <ac:picMkLst>
            <pc:docMk/>
            <pc:sldMk cId="997948227" sldId="3838"/>
            <ac:picMk id="73" creationId="{29E9A59E-CE53-2391-DCC9-2028E8A5B4B0}"/>
          </ac:picMkLst>
        </pc:picChg>
        <pc:picChg chg="add del mod">
          <ac:chgData name="Shriman Raghav Srinivasan [I]" userId="5421fcdb-1109-4b4b-b936-9460ef799f83" providerId="ADAL" clId="{C64ADCE7-3167-4B43-96BB-C798C529FBFF}" dt="2025-12-19T18:48:53.764" v="3854" actId="478"/>
          <ac:picMkLst>
            <pc:docMk/>
            <pc:sldMk cId="997948227" sldId="3838"/>
            <ac:picMk id="82" creationId="{EDA4EA75-666B-1B43-AE79-8801E4D8A317}"/>
          </ac:picMkLst>
        </pc:picChg>
      </pc:sldChg>
      <pc:sldChg chg="addSp delSp modSp add del mod delAnim modAnim">
        <pc:chgData name="Shriman Raghav Srinivasan [I]" userId="5421fcdb-1109-4b4b-b936-9460ef799f83" providerId="ADAL" clId="{C64ADCE7-3167-4B43-96BB-C798C529FBFF}" dt="2025-12-19T18:49:09.270" v="3858" actId="2696"/>
        <pc:sldMkLst>
          <pc:docMk/>
          <pc:sldMk cId="1913498544" sldId="3839"/>
        </pc:sldMkLst>
      </pc:sldChg>
      <pc:sldChg chg="addSp delSp modSp new del mod">
        <pc:chgData name="Shriman Raghav Srinivasan [I]" userId="5421fcdb-1109-4b4b-b936-9460ef799f83" providerId="ADAL" clId="{C64ADCE7-3167-4B43-96BB-C798C529FBFF}" dt="2025-12-19T21:24:14.525" v="3894" actId="47"/>
        <pc:sldMkLst>
          <pc:docMk/>
          <pc:sldMk cId="3093159354" sldId="3840"/>
        </pc:sldMkLst>
        <pc:graphicFrameChg chg="add mod modGraphic">
          <ac:chgData name="Shriman Raghav Srinivasan [I]" userId="5421fcdb-1109-4b4b-b936-9460ef799f83" providerId="ADAL" clId="{C64ADCE7-3167-4B43-96BB-C798C529FBFF}" dt="2025-12-19T18:50:43.601" v="3882" actId="1076"/>
          <ac:graphicFrameMkLst>
            <pc:docMk/>
            <pc:sldMk cId="3093159354" sldId="3840"/>
            <ac:graphicFrameMk id="2" creationId="{7E0A75B4-7833-E5EF-D7A3-D78DAE99133C}"/>
          </ac:graphicFrameMkLst>
        </pc:graphicFrameChg>
      </pc:sldChg>
      <pc:sldChg chg="addSp delSp modSp new del mod">
        <pc:chgData name="Shriman Raghav Srinivasan [I]" userId="5421fcdb-1109-4b4b-b936-9460ef799f83" providerId="ADAL" clId="{C64ADCE7-3167-4B43-96BB-C798C529FBFF}" dt="2025-12-12T21:54:18.234" v="3387" actId="47"/>
        <pc:sldMkLst>
          <pc:docMk/>
          <pc:sldMk cId="3707948191" sldId="3840"/>
        </pc:sldMkLst>
      </pc:sldChg>
      <pc:sldChg chg="addSp delSp modSp add del mod">
        <pc:chgData name="Shriman Raghav Srinivasan [I]" userId="5421fcdb-1109-4b4b-b936-9460ef799f83" providerId="ADAL" clId="{C64ADCE7-3167-4B43-96BB-C798C529FBFF}" dt="2025-12-19T21:25:36.683" v="3907" actId="47"/>
        <pc:sldMkLst>
          <pc:docMk/>
          <pc:sldMk cId="2042763996" sldId="3841"/>
        </pc:sldMkLst>
        <pc:spChg chg="del mod">
          <ac:chgData name="Shriman Raghav Srinivasan [I]" userId="5421fcdb-1109-4b4b-b936-9460ef799f83" providerId="ADAL" clId="{C64ADCE7-3167-4B43-96BB-C798C529FBFF}" dt="2025-12-19T18:49:05.530" v="3857" actId="478"/>
          <ac:spMkLst>
            <pc:docMk/>
            <pc:sldMk cId="2042763996" sldId="3841"/>
            <ac:spMk id="35" creationId="{B3DAFEA5-C87F-BFFF-9960-E3FE13A33C8E}"/>
          </ac:spMkLst>
        </pc:spChg>
        <pc:picChg chg="del mod ord">
          <ac:chgData name="Shriman Raghav Srinivasan [I]" userId="5421fcdb-1109-4b4b-b936-9460ef799f83" providerId="ADAL" clId="{C64ADCE7-3167-4B43-96BB-C798C529FBFF}" dt="2025-12-19T18:49:01.924" v="3856" actId="478"/>
          <ac:picMkLst>
            <pc:docMk/>
            <pc:sldMk cId="2042763996" sldId="3841"/>
            <ac:picMk id="82" creationId="{58C0D70A-BC93-4D50-849C-807BEA9FA19C}"/>
          </ac:picMkLst>
        </pc:picChg>
      </pc:sldChg>
      <pc:sldChg chg="add del">
        <pc:chgData name="Shriman Raghav Srinivasan [I]" userId="5421fcdb-1109-4b4b-b936-9460ef799f83" providerId="ADAL" clId="{C64ADCE7-3167-4B43-96BB-C798C529FBFF}" dt="2025-12-19T18:51:47.926" v="3890" actId="2890"/>
        <pc:sldMkLst>
          <pc:docMk/>
          <pc:sldMk cId="1279998311" sldId="3842"/>
        </pc:sldMkLst>
      </pc:sldChg>
      <pc:sldChg chg="add del modTransition">
        <pc:chgData name="Shriman Raghav Srinivasan [I]" userId="5421fcdb-1109-4b4b-b936-9460ef799f83" providerId="ADAL" clId="{C64ADCE7-3167-4B43-96BB-C798C529FBFF}" dt="2025-12-20T00:32:09.933" v="3932" actId="47"/>
        <pc:sldMkLst>
          <pc:docMk/>
          <pc:sldMk cId="2667653014" sldId="3842"/>
        </pc:sldMkLst>
      </pc:sldChg>
      <pc:sldChg chg="add del">
        <pc:chgData name="Shriman Raghav Srinivasan [I]" userId="5421fcdb-1109-4b4b-b936-9460ef799f83" providerId="ADAL" clId="{C64ADCE7-3167-4B43-96BB-C798C529FBFF}" dt="2025-12-18T19:12:40.038" v="3648"/>
        <pc:sldMkLst>
          <pc:docMk/>
          <pc:sldMk cId="3242384092" sldId="3842"/>
        </pc:sldMkLst>
      </pc:sldChg>
      <pc:sldChg chg="add del">
        <pc:chgData name="Shriman Raghav Srinivasan [I]" userId="5421fcdb-1109-4b4b-b936-9460ef799f83" providerId="ADAL" clId="{C64ADCE7-3167-4B43-96BB-C798C529FBFF}" dt="2025-12-18T19:12:28.856" v="3646"/>
        <pc:sldMkLst>
          <pc:docMk/>
          <pc:sldMk cId="4070070934" sldId="3842"/>
        </pc:sldMkLst>
      </pc:sldChg>
      <pc:sldMasterChg chg="delSldLayout">
        <pc:chgData name="Shriman Raghav Srinivasan [I]" userId="5421fcdb-1109-4b4b-b936-9460ef799f83" providerId="ADAL" clId="{C64ADCE7-3167-4B43-96BB-C798C529FBFF}" dt="2025-12-16T16:22:23.674" v="3416" actId="47"/>
        <pc:sldMasterMkLst>
          <pc:docMk/>
          <pc:sldMasterMk cId="2055823695" sldId="2147483648"/>
        </pc:sldMasterMkLst>
        <pc:sldLayoutChg chg="del">
          <pc:chgData name="Shriman Raghav Srinivasan [I]" userId="5421fcdb-1109-4b4b-b936-9460ef799f83" providerId="ADAL" clId="{C64ADCE7-3167-4B43-96BB-C798C529FBFF}" dt="2025-12-16T16:22:23.674" v="3416" actId="47"/>
          <pc:sldLayoutMkLst>
            <pc:docMk/>
            <pc:sldMasterMk cId="2055823695" sldId="2147483648"/>
            <pc:sldLayoutMk cId="2196774031" sldId="2147483662"/>
          </pc:sldLayoutMkLst>
        </pc:sldLayoutChg>
      </pc:sldMasterChg>
    </pc:docChg>
  </pc:docChgLst>
  <pc:docChgLst>
    <pc:chgData name="Awadhut Ashok Munj" userId="1ee7029c-7e42-4f29-a116-fc4f8fcd777a" providerId="ADAL" clId="{AD5E68DC-FDE1-457D-8682-5646C673A10B}"/>
    <pc:docChg chg="undo custSel addSld delSld modSld sldOrd modSection">
      <pc:chgData name="Awadhut Ashok Munj" userId="1ee7029c-7e42-4f29-a116-fc4f8fcd777a" providerId="ADAL" clId="{AD5E68DC-FDE1-457D-8682-5646C673A10B}" dt="2025-12-19T19:05:02.271" v="12" actId="47"/>
      <pc:docMkLst>
        <pc:docMk/>
      </pc:docMkLst>
      <pc:sldChg chg="del">
        <pc:chgData name="Awadhut Ashok Munj" userId="1ee7029c-7e42-4f29-a116-fc4f8fcd777a" providerId="ADAL" clId="{AD5E68DC-FDE1-457D-8682-5646C673A10B}" dt="2025-12-19T19:04:11.723" v="11" actId="47"/>
        <pc:sldMkLst>
          <pc:docMk/>
          <pc:sldMk cId="1696878745" sldId="3786"/>
        </pc:sldMkLst>
      </pc:sldChg>
      <pc:sldChg chg="del">
        <pc:chgData name="Awadhut Ashok Munj" userId="1ee7029c-7e42-4f29-a116-fc4f8fcd777a" providerId="ADAL" clId="{AD5E68DC-FDE1-457D-8682-5646C673A10B}" dt="2025-12-19T19:05:02.271" v="12" actId="47"/>
        <pc:sldMkLst>
          <pc:docMk/>
          <pc:sldMk cId="3690500808" sldId="3787"/>
        </pc:sldMkLst>
      </pc:sldChg>
      <pc:sldChg chg="del">
        <pc:chgData name="Awadhut Ashok Munj" userId="1ee7029c-7e42-4f29-a116-fc4f8fcd777a" providerId="ADAL" clId="{AD5E68DC-FDE1-457D-8682-5646C673A10B}" dt="2025-12-19T18:59:33.859" v="3" actId="47"/>
        <pc:sldMkLst>
          <pc:docMk/>
          <pc:sldMk cId="1124491050" sldId="3810"/>
        </pc:sldMkLst>
      </pc:sldChg>
      <pc:sldChg chg="add del">
        <pc:chgData name="Awadhut Ashok Munj" userId="1ee7029c-7e42-4f29-a116-fc4f8fcd777a" providerId="ADAL" clId="{AD5E68DC-FDE1-457D-8682-5646C673A10B}" dt="2025-12-19T19:04:03.950" v="10" actId="47"/>
        <pc:sldMkLst>
          <pc:docMk/>
          <pc:sldMk cId="3436870077" sldId="3814"/>
        </pc:sldMkLst>
      </pc:sldChg>
      <pc:sldChg chg="delSp mod ord">
        <pc:chgData name="Awadhut Ashok Munj" userId="1ee7029c-7e42-4f29-a116-fc4f8fcd777a" providerId="ADAL" clId="{AD5E68DC-FDE1-457D-8682-5646C673A10B}" dt="2025-12-19T18:59:12.429" v="2" actId="478"/>
        <pc:sldMkLst>
          <pc:docMk/>
          <pc:sldMk cId="3801866984" sldId="3833"/>
        </pc:sldMkLst>
        <pc:picChg chg="del">
          <ac:chgData name="Awadhut Ashok Munj" userId="1ee7029c-7e42-4f29-a116-fc4f8fcd777a" providerId="ADAL" clId="{AD5E68DC-FDE1-457D-8682-5646C673A10B}" dt="2025-12-19T18:59:12.429" v="2" actId="478"/>
          <ac:picMkLst>
            <pc:docMk/>
            <pc:sldMk cId="3801866984" sldId="3833"/>
            <ac:picMk id="3" creationId="{82D9F740-5EDC-65F6-DCC9-4B6415849A1D}"/>
          </ac:picMkLst>
        </pc:picChg>
      </pc:sldChg>
      <pc:sldChg chg="modSp mod">
        <pc:chgData name="Awadhut Ashok Munj" userId="1ee7029c-7e42-4f29-a116-fc4f8fcd777a" providerId="ADAL" clId="{AD5E68DC-FDE1-457D-8682-5646C673A10B}" dt="2025-12-19T19:00:03.027" v="4" actId="20577"/>
        <pc:sldMkLst>
          <pc:docMk/>
          <pc:sldMk cId="997948227" sldId="3838"/>
        </pc:sldMkLst>
        <pc:spChg chg="mod">
          <ac:chgData name="Awadhut Ashok Munj" userId="1ee7029c-7e42-4f29-a116-fc4f8fcd777a" providerId="ADAL" clId="{AD5E68DC-FDE1-457D-8682-5646C673A10B}" dt="2025-12-19T19:00:03.027" v="4" actId="20577"/>
          <ac:spMkLst>
            <pc:docMk/>
            <pc:sldMk cId="997948227" sldId="3838"/>
            <ac:spMk id="6" creationId="{35A14E34-D405-9D2C-6F0C-EE01C19843A6}"/>
          </ac:spMkLst>
        </pc:spChg>
      </pc:sldChg>
      <pc:sldChg chg="add del">
        <pc:chgData name="Awadhut Ashok Munj" userId="1ee7029c-7e42-4f29-a116-fc4f8fcd777a" providerId="ADAL" clId="{AD5E68DC-FDE1-457D-8682-5646C673A10B}" dt="2025-12-19T19:02:36.963" v="7" actId="47"/>
        <pc:sldMkLst>
          <pc:docMk/>
          <pc:sldMk cId="3093159354" sldId="3840"/>
        </pc:sldMkLst>
      </pc:sldChg>
      <pc:sldChg chg="modSp mod">
        <pc:chgData name="Awadhut Ashok Munj" userId="1ee7029c-7e42-4f29-a116-fc4f8fcd777a" providerId="ADAL" clId="{AD5E68DC-FDE1-457D-8682-5646C673A10B}" dt="2025-12-19T19:00:18.381" v="5" actId="20577"/>
        <pc:sldMkLst>
          <pc:docMk/>
          <pc:sldMk cId="2042763996" sldId="3841"/>
        </pc:sldMkLst>
        <pc:spChg chg="mod">
          <ac:chgData name="Awadhut Ashok Munj" userId="1ee7029c-7e42-4f29-a116-fc4f8fcd777a" providerId="ADAL" clId="{AD5E68DC-FDE1-457D-8682-5646C673A10B}" dt="2025-12-19T19:00:18.381" v="5" actId="20577"/>
          <ac:spMkLst>
            <pc:docMk/>
            <pc:sldMk cId="2042763996" sldId="3841"/>
            <ac:spMk id="6" creationId="{0D8E3E33-5F4C-BDAD-1DA3-79FFC933374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teslamotorsinc-my.sharepoint.com/personal/shsrinivasan_tesla_com/Documents/Desktop/Shriman%20Raghav%20Srinivasan/Intern%20Showcase/AGV%20Sensor%20spending%20analysis%20-%20Bracket%20design%20cost%20savings%20.csv"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dk1"/>
                </a:solidFill>
                <a:latin typeface="+mn-lt"/>
                <a:ea typeface="+mn-ea"/>
                <a:cs typeface="+mn-cs"/>
              </a:defRPr>
            </a:pPr>
            <a:r>
              <a:rPr lang="en-US" sz="900" b="1"/>
              <a:t>Cost spent on AGV laser scanners (USD)</a:t>
            </a:r>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'Analysis &amp; Plots'!$I$51</c:f>
              <c:strCache>
                <c:ptCount val="1"/>
                <c:pt idx="0">
                  <c:v>Cost spent on AGV laser scanners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&amp; Plots'!$H$52:$H$53</c:f>
              <c:strCache>
                <c:ptCount val="2"/>
                <c:pt idx="0">
                  <c:v>June'2025</c:v>
                </c:pt>
                <c:pt idx="1">
                  <c:v>July'2025</c:v>
                </c:pt>
              </c:strCache>
            </c:strRef>
          </c:cat>
          <c:val>
            <c:numRef>
              <c:f>'Analysis &amp; Plots'!$I$52:$I$53</c:f>
              <c:numCache>
                <c:formatCode>General</c:formatCode>
                <c:ptCount val="2"/>
                <c:pt idx="0">
                  <c:v>8778</c:v>
                </c:pt>
                <c:pt idx="1">
                  <c:v>7885</c:v>
                </c:pt>
              </c:numCache>
            </c:numRef>
          </c:val>
          <c:extLst>
            <c:ext xmlns:c16="http://schemas.microsoft.com/office/drawing/2014/chart" uri="{C3380CC4-5D6E-409C-BE32-E72D297353CC}">
              <c16:uniqueId val="{00000000-BBCA-4EFF-A035-4FC2BCE9AD95}"/>
            </c:ext>
          </c:extLst>
        </c:ser>
        <c:dLbls>
          <c:showLegendKey val="0"/>
          <c:showVal val="0"/>
          <c:showCatName val="0"/>
          <c:showSerName val="0"/>
          <c:showPercent val="0"/>
          <c:showBubbleSize val="0"/>
        </c:dLbls>
        <c:gapWidth val="219"/>
        <c:overlap val="-27"/>
        <c:axId val="438902223"/>
        <c:axId val="438917583"/>
      </c:barChart>
      <c:catAx>
        <c:axId val="438902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dk1"/>
                </a:solidFill>
                <a:latin typeface="+mn-lt"/>
                <a:ea typeface="+mn-ea"/>
                <a:cs typeface="+mn-cs"/>
              </a:defRPr>
            </a:pPr>
            <a:endParaRPr lang="en-US"/>
          </a:p>
        </c:txPr>
        <c:crossAx val="438917583"/>
        <c:crosses val="autoZero"/>
        <c:auto val="1"/>
        <c:lblAlgn val="ctr"/>
        <c:lblOffset val="100"/>
        <c:noMultiLvlLbl val="0"/>
      </c:catAx>
      <c:valAx>
        <c:axId val="438917583"/>
        <c:scaling>
          <c:orientation val="minMax"/>
        </c:scaling>
        <c:delete val="1"/>
        <c:axPos val="l"/>
        <c:numFmt formatCode="General" sourceLinked="1"/>
        <c:majorTickMark val="none"/>
        <c:minorTickMark val="none"/>
        <c:tickLblPos val="nextTo"/>
        <c:crossAx val="438902223"/>
        <c:crosses val="autoZero"/>
        <c:crossBetween val="between"/>
      </c:valAx>
      <c:spPr>
        <a:noFill/>
        <a:ln>
          <a:noFill/>
        </a:ln>
        <a:effectLst/>
      </c:spPr>
    </c:plotArea>
    <c:plotVisOnly val="1"/>
    <c:dispBlanksAs val="gap"/>
    <c:showDLblsOverMax val="0"/>
  </c:chart>
  <c:spPr>
    <a:solidFill>
      <a:schemeClr val="lt1"/>
    </a:solidFill>
    <a:ln w="19050" cap="flat" cmpd="sng" algn="ctr">
      <a:solidFill>
        <a:schemeClr val="accent6"/>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F8589A-2633-4DC5-85BF-C351811E8F55}" type="doc">
      <dgm:prSet loTypeId="urn:microsoft.com/office/officeart/2005/8/layout/hList6" loCatId="list" qsTypeId="urn:microsoft.com/office/officeart/2005/8/quickstyle/simple4" qsCatId="simple" csTypeId="urn:microsoft.com/office/officeart/2005/8/colors/accent0_3" csCatId="mainScheme" phldr="1"/>
      <dgm:spPr/>
      <dgm:t>
        <a:bodyPr/>
        <a:lstStyle/>
        <a:p>
          <a:endParaRPr lang="en-US"/>
        </a:p>
      </dgm:t>
    </dgm:pt>
    <dgm:pt modelId="{E7E472EE-2384-4C42-98EA-A58F320CF4BE}">
      <dgm:prSet phldrT="[Text]" custT="1"/>
      <dgm:spPr>
        <a:solidFill>
          <a:schemeClr val="bg2"/>
        </a:solidFill>
      </dgm:spPr>
      <dgm:t>
        <a:bodyPr/>
        <a:lstStyle/>
        <a:p>
          <a:r>
            <a:rPr lang="en-US" sz="1400" b="1">
              <a:solidFill>
                <a:schemeClr val="tx1"/>
              </a:solidFill>
            </a:rPr>
            <a:t>Design</a:t>
          </a:r>
        </a:p>
      </dgm:t>
    </dgm:pt>
    <dgm:pt modelId="{4F274717-B631-433C-ACE8-546E4F9C2BAB}" type="parTrans" cxnId="{B58204BF-31A3-47D3-8EF5-68B88D98A8D1}">
      <dgm:prSet/>
      <dgm:spPr/>
      <dgm:t>
        <a:bodyPr/>
        <a:lstStyle/>
        <a:p>
          <a:endParaRPr lang="en-US" sz="2000"/>
        </a:p>
      </dgm:t>
    </dgm:pt>
    <dgm:pt modelId="{75A2C3B2-FBB6-4BA9-8C25-C7699A51C37D}" type="sibTrans" cxnId="{B58204BF-31A3-47D3-8EF5-68B88D98A8D1}">
      <dgm:prSet/>
      <dgm:spPr/>
      <dgm:t>
        <a:bodyPr/>
        <a:lstStyle/>
        <a:p>
          <a:endParaRPr lang="en-US" sz="2000"/>
        </a:p>
      </dgm:t>
    </dgm:pt>
    <dgm:pt modelId="{BA1C8238-2062-4A56-946B-1D8F1285A85A}">
      <dgm:prSet phldrT="[Text]" custT="1"/>
      <dgm:spPr>
        <a:solidFill>
          <a:schemeClr val="bg2"/>
        </a:solidFill>
      </dgm:spPr>
      <dgm:t>
        <a:bodyPr/>
        <a:lstStyle/>
        <a:p>
          <a:r>
            <a:rPr lang="en-US" sz="800">
              <a:solidFill>
                <a:schemeClr val="tx1"/>
              </a:solidFill>
            </a:rPr>
            <a:t>Focus on product design and functionality</a:t>
          </a:r>
        </a:p>
      </dgm:t>
    </dgm:pt>
    <dgm:pt modelId="{4B2441C9-DF15-4E84-8DCA-C6A74DF3CE5D}" type="parTrans" cxnId="{B0E86D24-93BA-4706-BA40-16ACB7231855}">
      <dgm:prSet/>
      <dgm:spPr/>
      <dgm:t>
        <a:bodyPr/>
        <a:lstStyle/>
        <a:p>
          <a:endParaRPr lang="en-US" sz="2000"/>
        </a:p>
      </dgm:t>
    </dgm:pt>
    <dgm:pt modelId="{44F1C03C-788D-49B8-80EE-E45C481DC923}" type="sibTrans" cxnId="{B0E86D24-93BA-4706-BA40-16ACB7231855}">
      <dgm:prSet/>
      <dgm:spPr/>
      <dgm:t>
        <a:bodyPr/>
        <a:lstStyle/>
        <a:p>
          <a:endParaRPr lang="en-US" sz="2000"/>
        </a:p>
      </dgm:t>
    </dgm:pt>
    <dgm:pt modelId="{B089AAD7-9A42-42CD-9EF4-46A2BE8D6CA3}">
      <dgm:prSet phldrT="[Text]" custT="1"/>
      <dgm:spPr>
        <a:solidFill>
          <a:schemeClr val="bg2"/>
        </a:solidFill>
      </dgm:spPr>
      <dgm:t>
        <a:bodyPr/>
        <a:lstStyle/>
        <a:p>
          <a:r>
            <a:rPr lang="en-US" sz="1400" b="1">
              <a:solidFill>
                <a:schemeClr val="tx1"/>
              </a:solidFill>
            </a:rPr>
            <a:t>Failure</a:t>
          </a:r>
        </a:p>
      </dgm:t>
    </dgm:pt>
    <dgm:pt modelId="{F10E9ADA-790F-4D5F-B242-D37BC85DD5D5}" type="parTrans" cxnId="{603114C0-90CB-46EC-AFEF-90F198A26B92}">
      <dgm:prSet/>
      <dgm:spPr/>
      <dgm:t>
        <a:bodyPr/>
        <a:lstStyle/>
        <a:p>
          <a:endParaRPr lang="en-US" sz="2000"/>
        </a:p>
      </dgm:t>
    </dgm:pt>
    <dgm:pt modelId="{FCA1D1AF-644A-4C09-B386-65AEA021DCBA}" type="sibTrans" cxnId="{603114C0-90CB-46EC-AFEF-90F198A26B92}">
      <dgm:prSet/>
      <dgm:spPr/>
      <dgm:t>
        <a:bodyPr/>
        <a:lstStyle/>
        <a:p>
          <a:endParaRPr lang="en-US" sz="2000"/>
        </a:p>
      </dgm:t>
    </dgm:pt>
    <dgm:pt modelId="{6D47AE4D-1BB8-4678-8A40-BC2624A35BC4}">
      <dgm:prSet phldrT="[Text]" custT="1"/>
      <dgm:spPr>
        <a:solidFill>
          <a:schemeClr val="bg2"/>
        </a:solidFill>
      </dgm:spPr>
      <dgm:t>
        <a:bodyPr/>
        <a:lstStyle/>
        <a:p>
          <a:r>
            <a:rPr lang="en-US" sz="800">
              <a:solidFill>
                <a:schemeClr val="tx1"/>
              </a:solidFill>
            </a:rPr>
            <a:t>Identification of possible failure types in the design</a:t>
          </a:r>
        </a:p>
      </dgm:t>
    </dgm:pt>
    <dgm:pt modelId="{E79096BD-08D7-4C90-BD01-3E7054D1CAC6}" type="parTrans" cxnId="{ED15FD05-93A9-4E87-89E5-BA2623A7C445}">
      <dgm:prSet/>
      <dgm:spPr/>
      <dgm:t>
        <a:bodyPr/>
        <a:lstStyle/>
        <a:p>
          <a:endParaRPr lang="en-US" sz="2000"/>
        </a:p>
      </dgm:t>
    </dgm:pt>
    <dgm:pt modelId="{E9772B1B-DE1A-49D1-B5CE-8199567E75EC}" type="sibTrans" cxnId="{ED15FD05-93A9-4E87-89E5-BA2623A7C445}">
      <dgm:prSet/>
      <dgm:spPr/>
      <dgm:t>
        <a:bodyPr/>
        <a:lstStyle/>
        <a:p>
          <a:endParaRPr lang="en-US" sz="2000"/>
        </a:p>
      </dgm:t>
    </dgm:pt>
    <dgm:pt modelId="{EE572334-8767-4A9D-9975-D67D99707716}">
      <dgm:prSet phldrT="[Text]" custT="1"/>
      <dgm:spPr>
        <a:solidFill>
          <a:schemeClr val="bg2"/>
        </a:solidFill>
      </dgm:spPr>
      <dgm:t>
        <a:bodyPr/>
        <a:lstStyle/>
        <a:p>
          <a:r>
            <a:rPr lang="en-US" sz="1400" b="1">
              <a:solidFill>
                <a:schemeClr val="tx1"/>
              </a:solidFill>
            </a:rPr>
            <a:t>Mode &amp;</a:t>
          </a:r>
        </a:p>
      </dgm:t>
    </dgm:pt>
    <dgm:pt modelId="{4F19110A-B9CE-4516-80D9-6EF23E20AE02}" type="parTrans" cxnId="{C3D27258-3761-4170-B07C-919DA25FD188}">
      <dgm:prSet/>
      <dgm:spPr/>
      <dgm:t>
        <a:bodyPr/>
        <a:lstStyle/>
        <a:p>
          <a:endParaRPr lang="en-US" sz="2000"/>
        </a:p>
      </dgm:t>
    </dgm:pt>
    <dgm:pt modelId="{0ACF748D-CFE4-41CD-84C2-3713534CD251}" type="sibTrans" cxnId="{C3D27258-3761-4170-B07C-919DA25FD188}">
      <dgm:prSet/>
      <dgm:spPr/>
      <dgm:t>
        <a:bodyPr/>
        <a:lstStyle/>
        <a:p>
          <a:endParaRPr lang="en-US" sz="2000"/>
        </a:p>
      </dgm:t>
    </dgm:pt>
    <dgm:pt modelId="{C9360761-E5BB-44D3-A871-3158A3A02C1E}">
      <dgm:prSet phldrT="[Text]" custT="1"/>
      <dgm:spPr>
        <a:solidFill>
          <a:schemeClr val="bg2"/>
        </a:solidFill>
      </dgm:spPr>
      <dgm:t>
        <a:bodyPr/>
        <a:lstStyle/>
        <a:p>
          <a:r>
            <a:rPr lang="en-US" sz="800">
              <a:solidFill>
                <a:schemeClr val="tx1"/>
              </a:solidFill>
            </a:rPr>
            <a:t>Analysis of how a failure occur or appear</a:t>
          </a:r>
        </a:p>
      </dgm:t>
    </dgm:pt>
    <dgm:pt modelId="{1DDAD6F9-1D3A-47B3-8292-5F33A7B926A0}" type="parTrans" cxnId="{AA00AE2E-ACF9-4C2F-ADAF-39281652E9B3}">
      <dgm:prSet/>
      <dgm:spPr/>
      <dgm:t>
        <a:bodyPr/>
        <a:lstStyle/>
        <a:p>
          <a:endParaRPr lang="en-US" sz="2000"/>
        </a:p>
      </dgm:t>
    </dgm:pt>
    <dgm:pt modelId="{58832C19-3DB5-4E2E-9B12-5E4E02F97741}" type="sibTrans" cxnId="{AA00AE2E-ACF9-4C2F-ADAF-39281652E9B3}">
      <dgm:prSet/>
      <dgm:spPr/>
      <dgm:t>
        <a:bodyPr/>
        <a:lstStyle/>
        <a:p>
          <a:endParaRPr lang="en-US" sz="2000"/>
        </a:p>
      </dgm:t>
    </dgm:pt>
    <dgm:pt modelId="{B609BEFB-C8B3-4C66-8F93-49C78DE1DC74}">
      <dgm:prSet phldrT="[Text]" custT="1"/>
      <dgm:spPr>
        <a:solidFill>
          <a:schemeClr val="bg2"/>
        </a:solidFill>
      </dgm:spPr>
      <dgm:t>
        <a:bodyPr/>
        <a:lstStyle/>
        <a:p>
          <a:r>
            <a:rPr lang="en-US" sz="1400" b="1">
              <a:solidFill>
                <a:schemeClr val="tx1"/>
              </a:solidFill>
            </a:rPr>
            <a:t>Analysis</a:t>
          </a:r>
        </a:p>
      </dgm:t>
    </dgm:pt>
    <dgm:pt modelId="{4EF06252-EDA6-428F-A08A-B512311A9F5D}" type="parTrans" cxnId="{52E38CBC-4FD1-4F5B-8906-0C0DB82EDFA9}">
      <dgm:prSet/>
      <dgm:spPr/>
      <dgm:t>
        <a:bodyPr/>
        <a:lstStyle/>
        <a:p>
          <a:endParaRPr lang="en-US" sz="2000"/>
        </a:p>
      </dgm:t>
    </dgm:pt>
    <dgm:pt modelId="{0453C8F0-4CFA-425D-A25B-D324190737D6}" type="sibTrans" cxnId="{52E38CBC-4FD1-4F5B-8906-0C0DB82EDFA9}">
      <dgm:prSet/>
      <dgm:spPr/>
      <dgm:t>
        <a:bodyPr/>
        <a:lstStyle/>
        <a:p>
          <a:endParaRPr lang="en-US" sz="2000"/>
        </a:p>
      </dgm:t>
    </dgm:pt>
    <dgm:pt modelId="{C1D5C51B-C4B7-4D4D-A812-89A8FB5D3C6F}">
      <dgm:prSet phldrT="[Text]" custT="1"/>
      <dgm:spPr>
        <a:solidFill>
          <a:schemeClr val="bg2"/>
        </a:solidFill>
      </dgm:spPr>
      <dgm:t>
        <a:bodyPr/>
        <a:lstStyle/>
        <a:p>
          <a:r>
            <a:rPr lang="en-US" sz="1400" b="1">
              <a:solidFill>
                <a:schemeClr val="tx1"/>
              </a:solidFill>
            </a:rPr>
            <a:t>Effect</a:t>
          </a:r>
        </a:p>
      </dgm:t>
    </dgm:pt>
    <dgm:pt modelId="{58BCA2C3-F26B-4CC9-AF6E-0F19CA5A5229}" type="parTrans" cxnId="{C94245EC-AA25-46AD-A163-AF4A73362A0B}">
      <dgm:prSet/>
      <dgm:spPr/>
      <dgm:t>
        <a:bodyPr/>
        <a:lstStyle/>
        <a:p>
          <a:endParaRPr lang="en-US" sz="2000"/>
        </a:p>
      </dgm:t>
    </dgm:pt>
    <dgm:pt modelId="{3F69876E-D6F4-41C9-91B8-40B58F1FD2BE}" type="sibTrans" cxnId="{C94245EC-AA25-46AD-A163-AF4A73362A0B}">
      <dgm:prSet/>
      <dgm:spPr/>
      <dgm:t>
        <a:bodyPr/>
        <a:lstStyle/>
        <a:p>
          <a:endParaRPr lang="en-US" sz="2000"/>
        </a:p>
      </dgm:t>
    </dgm:pt>
    <dgm:pt modelId="{2F9A6A38-99BC-479B-AC68-7DCD3B0BFD61}">
      <dgm:prSet phldrT="[Text]" custT="1"/>
      <dgm:spPr>
        <a:solidFill>
          <a:schemeClr val="bg2"/>
        </a:solidFill>
      </dgm:spPr>
      <dgm:t>
        <a:bodyPr/>
        <a:lstStyle/>
        <a:p>
          <a:r>
            <a:rPr lang="en-US" sz="800">
              <a:solidFill>
                <a:schemeClr val="tx1"/>
              </a:solidFill>
            </a:rPr>
            <a:t>Evaluation of consequences of that failure</a:t>
          </a:r>
        </a:p>
      </dgm:t>
    </dgm:pt>
    <dgm:pt modelId="{91951033-33F5-4F84-BD98-A2D17EC06F25}" type="parTrans" cxnId="{27390DCF-595F-407E-A129-DF5DE8B123E8}">
      <dgm:prSet/>
      <dgm:spPr/>
      <dgm:t>
        <a:bodyPr/>
        <a:lstStyle/>
        <a:p>
          <a:endParaRPr lang="en-US" sz="2000"/>
        </a:p>
      </dgm:t>
    </dgm:pt>
    <dgm:pt modelId="{3B920107-D282-4061-8C30-F53FAD8DA085}" type="sibTrans" cxnId="{27390DCF-595F-407E-A129-DF5DE8B123E8}">
      <dgm:prSet/>
      <dgm:spPr/>
      <dgm:t>
        <a:bodyPr/>
        <a:lstStyle/>
        <a:p>
          <a:endParaRPr lang="en-US" sz="2000"/>
        </a:p>
      </dgm:t>
    </dgm:pt>
    <dgm:pt modelId="{5ECA4998-61C8-4011-A07D-3AC9525555B3}">
      <dgm:prSet phldrT="[Text]" custT="1"/>
      <dgm:spPr>
        <a:solidFill>
          <a:schemeClr val="bg2"/>
        </a:solidFill>
      </dgm:spPr>
      <dgm:t>
        <a:bodyPr/>
        <a:lstStyle/>
        <a:p>
          <a:r>
            <a:rPr lang="en-US" sz="800">
              <a:solidFill>
                <a:schemeClr val="tx1"/>
              </a:solidFill>
            </a:rPr>
            <a:t>Assessment to reduce the risk and prevent issues in future</a:t>
          </a:r>
        </a:p>
      </dgm:t>
    </dgm:pt>
    <dgm:pt modelId="{3745C14D-5841-4297-A2A8-D34F6DE3E6CB}" type="parTrans" cxnId="{40A69B19-B1ED-4EE6-8FFC-F49533A4890A}">
      <dgm:prSet/>
      <dgm:spPr/>
      <dgm:t>
        <a:bodyPr/>
        <a:lstStyle/>
        <a:p>
          <a:endParaRPr lang="en-US" sz="2000"/>
        </a:p>
      </dgm:t>
    </dgm:pt>
    <dgm:pt modelId="{6812B942-4CC1-4BCE-8881-463C9F290AF7}" type="sibTrans" cxnId="{40A69B19-B1ED-4EE6-8FFC-F49533A4890A}">
      <dgm:prSet/>
      <dgm:spPr/>
      <dgm:t>
        <a:bodyPr/>
        <a:lstStyle/>
        <a:p>
          <a:endParaRPr lang="en-US" sz="2000"/>
        </a:p>
      </dgm:t>
    </dgm:pt>
    <dgm:pt modelId="{18E8FCD0-8EEB-4019-B7BF-07301E6AB06C}" type="pres">
      <dgm:prSet presAssocID="{9CF8589A-2633-4DC5-85BF-C351811E8F55}" presName="Name0" presStyleCnt="0">
        <dgm:presLayoutVars>
          <dgm:dir/>
          <dgm:resizeHandles val="exact"/>
        </dgm:presLayoutVars>
      </dgm:prSet>
      <dgm:spPr/>
    </dgm:pt>
    <dgm:pt modelId="{F91212D9-4E67-4A2F-9E2C-B9B34E60275F}" type="pres">
      <dgm:prSet presAssocID="{E7E472EE-2384-4C42-98EA-A58F320CF4BE}" presName="node" presStyleLbl="node1" presStyleIdx="0" presStyleCnt="5">
        <dgm:presLayoutVars>
          <dgm:bulletEnabled val="1"/>
        </dgm:presLayoutVars>
      </dgm:prSet>
      <dgm:spPr/>
    </dgm:pt>
    <dgm:pt modelId="{A39A79E8-BF53-4E4D-A00B-65AA17C49E63}" type="pres">
      <dgm:prSet presAssocID="{75A2C3B2-FBB6-4BA9-8C25-C7699A51C37D}" presName="sibTrans" presStyleCnt="0"/>
      <dgm:spPr/>
    </dgm:pt>
    <dgm:pt modelId="{9A579483-B47F-4954-A86C-24E10F0B40BA}" type="pres">
      <dgm:prSet presAssocID="{B089AAD7-9A42-42CD-9EF4-46A2BE8D6CA3}" presName="node" presStyleLbl="node1" presStyleIdx="1" presStyleCnt="5">
        <dgm:presLayoutVars>
          <dgm:bulletEnabled val="1"/>
        </dgm:presLayoutVars>
      </dgm:prSet>
      <dgm:spPr/>
    </dgm:pt>
    <dgm:pt modelId="{AE8FC686-3C1A-4033-B196-DF375B4CC18F}" type="pres">
      <dgm:prSet presAssocID="{FCA1D1AF-644A-4C09-B386-65AEA021DCBA}" presName="sibTrans" presStyleCnt="0"/>
      <dgm:spPr/>
    </dgm:pt>
    <dgm:pt modelId="{8C1DCA1A-31F6-4A91-82A6-4950827588FE}" type="pres">
      <dgm:prSet presAssocID="{EE572334-8767-4A9D-9975-D67D99707716}" presName="node" presStyleLbl="node1" presStyleIdx="2" presStyleCnt="5">
        <dgm:presLayoutVars>
          <dgm:bulletEnabled val="1"/>
        </dgm:presLayoutVars>
      </dgm:prSet>
      <dgm:spPr/>
    </dgm:pt>
    <dgm:pt modelId="{5C36537B-EF70-49AF-B5D3-A798E4203087}" type="pres">
      <dgm:prSet presAssocID="{0ACF748D-CFE4-41CD-84C2-3713534CD251}" presName="sibTrans" presStyleCnt="0"/>
      <dgm:spPr/>
    </dgm:pt>
    <dgm:pt modelId="{8D310428-A2B1-43E2-8E89-FC561E38D8AA}" type="pres">
      <dgm:prSet presAssocID="{C1D5C51B-C4B7-4D4D-A812-89A8FB5D3C6F}" presName="node" presStyleLbl="node1" presStyleIdx="3" presStyleCnt="5">
        <dgm:presLayoutVars>
          <dgm:bulletEnabled val="1"/>
        </dgm:presLayoutVars>
      </dgm:prSet>
      <dgm:spPr/>
    </dgm:pt>
    <dgm:pt modelId="{D18F1585-7ACA-46D2-86E3-6E219C53B51B}" type="pres">
      <dgm:prSet presAssocID="{3F69876E-D6F4-41C9-91B8-40B58F1FD2BE}" presName="sibTrans" presStyleCnt="0"/>
      <dgm:spPr/>
    </dgm:pt>
    <dgm:pt modelId="{B9A6A64C-E7C8-4AFF-BE2C-F445D7065D2F}" type="pres">
      <dgm:prSet presAssocID="{B609BEFB-C8B3-4C66-8F93-49C78DE1DC74}" presName="node" presStyleLbl="node1" presStyleIdx="4" presStyleCnt="5">
        <dgm:presLayoutVars>
          <dgm:bulletEnabled val="1"/>
        </dgm:presLayoutVars>
      </dgm:prSet>
      <dgm:spPr/>
    </dgm:pt>
  </dgm:ptLst>
  <dgm:cxnLst>
    <dgm:cxn modelId="{21A02800-15EC-47D5-B065-4DE3D420B226}" type="presOf" srcId="{2F9A6A38-99BC-479B-AC68-7DCD3B0BFD61}" destId="{8D310428-A2B1-43E2-8E89-FC561E38D8AA}" srcOrd="0" destOrd="1" presId="urn:microsoft.com/office/officeart/2005/8/layout/hList6"/>
    <dgm:cxn modelId="{ED15FD05-93A9-4E87-89E5-BA2623A7C445}" srcId="{B089AAD7-9A42-42CD-9EF4-46A2BE8D6CA3}" destId="{6D47AE4D-1BB8-4678-8A40-BC2624A35BC4}" srcOrd="0" destOrd="0" parTransId="{E79096BD-08D7-4C90-BD01-3E7054D1CAC6}" sibTransId="{E9772B1B-DE1A-49D1-B5CE-8199567E75EC}"/>
    <dgm:cxn modelId="{40A69B19-B1ED-4EE6-8FFC-F49533A4890A}" srcId="{B609BEFB-C8B3-4C66-8F93-49C78DE1DC74}" destId="{5ECA4998-61C8-4011-A07D-3AC9525555B3}" srcOrd="0" destOrd="0" parTransId="{3745C14D-5841-4297-A2A8-D34F6DE3E6CB}" sibTransId="{6812B942-4CC1-4BCE-8881-463C9F290AF7}"/>
    <dgm:cxn modelId="{B0E86D24-93BA-4706-BA40-16ACB7231855}" srcId="{E7E472EE-2384-4C42-98EA-A58F320CF4BE}" destId="{BA1C8238-2062-4A56-946B-1D8F1285A85A}" srcOrd="0" destOrd="0" parTransId="{4B2441C9-DF15-4E84-8DCA-C6A74DF3CE5D}" sibTransId="{44F1C03C-788D-49B8-80EE-E45C481DC923}"/>
    <dgm:cxn modelId="{2380052A-E1FA-4D8D-8C3E-5112355D77EA}" type="presOf" srcId="{E7E472EE-2384-4C42-98EA-A58F320CF4BE}" destId="{F91212D9-4E67-4A2F-9E2C-B9B34E60275F}" srcOrd="0" destOrd="0" presId="urn:microsoft.com/office/officeart/2005/8/layout/hList6"/>
    <dgm:cxn modelId="{AA00AE2E-ACF9-4C2F-ADAF-39281652E9B3}" srcId="{EE572334-8767-4A9D-9975-D67D99707716}" destId="{C9360761-E5BB-44D3-A871-3158A3A02C1E}" srcOrd="0" destOrd="0" parTransId="{1DDAD6F9-1D3A-47B3-8292-5F33A7B926A0}" sibTransId="{58832C19-3DB5-4E2E-9B12-5E4E02F97741}"/>
    <dgm:cxn modelId="{32F52137-D9AF-4FD8-84B5-BF570A4959BD}" type="presOf" srcId="{6D47AE4D-1BB8-4678-8A40-BC2624A35BC4}" destId="{9A579483-B47F-4954-A86C-24E10F0B40BA}" srcOrd="0" destOrd="1" presId="urn:microsoft.com/office/officeart/2005/8/layout/hList6"/>
    <dgm:cxn modelId="{229B3050-F6FB-4261-87BF-DECC0E8C51E3}" type="presOf" srcId="{BA1C8238-2062-4A56-946B-1D8F1285A85A}" destId="{F91212D9-4E67-4A2F-9E2C-B9B34E60275F}" srcOrd="0" destOrd="1" presId="urn:microsoft.com/office/officeart/2005/8/layout/hList6"/>
    <dgm:cxn modelId="{95DEB276-C9E9-4778-AC0E-EB55B0BD24C1}" type="presOf" srcId="{B089AAD7-9A42-42CD-9EF4-46A2BE8D6CA3}" destId="{9A579483-B47F-4954-A86C-24E10F0B40BA}" srcOrd="0" destOrd="0" presId="urn:microsoft.com/office/officeart/2005/8/layout/hList6"/>
    <dgm:cxn modelId="{C3D27258-3761-4170-B07C-919DA25FD188}" srcId="{9CF8589A-2633-4DC5-85BF-C351811E8F55}" destId="{EE572334-8767-4A9D-9975-D67D99707716}" srcOrd="2" destOrd="0" parTransId="{4F19110A-B9CE-4516-80D9-6EF23E20AE02}" sibTransId="{0ACF748D-CFE4-41CD-84C2-3713534CD251}"/>
    <dgm:cxn modelId="{D291B389-0331-482C-A41D-0DC9F1008EED}" type="presOf" srcId="{9CF8589A-2633-4DC5-85BF-C351811E8F55}" destId="{18E8FCD0-8EEB-4019-B7BF-07301E6AB06C}" srcOrd="0" destOrd="0" presId="urn:microsoft.com/office/officeart/2005/8/layout/hList6"/>
    <dgm:cxn modelId="{7403C690-76C3-4E52-B0F9-30294CCDE4B2}" type="presOf" srcId="{5ECA4998-61C8-4011-A07D-3AC9525555B3}" destId="{B9A6A64C-E7C8-4AFF-BE2C-F445D7065D2F}" srcOrd="0" destOrd="1" presId="urn:microsoft.com/office/officeart/2005/8/layout/hList6"/>
    <dgm:cxn modelId="{78EADA99-782B-4FD1-BAE3-7651B2577EBC}" type="presOf" srcId="{C9360761-E5BB-44D3-A871-3158A3A02C1E}" destId="{8C1DCA1A-31F6-4A91-82A6-4950827588FE}" srcOrd="0" destOrd="1" presId="urn:microsoft.com/office/officeart/2005/8/layout/hList6"/>
    <dgm:cxn modelId="{522164A3-5CA3-4BF5-8E1F-B8250E874497}" type="presOf" srcId="{C1D5C51B-C4B7-4D4D-A812-89A8FB5D3C6F}" destId="{8D310428-A2B1-43E2-8E89-FC561E38D8AA}" srcOrd="0" destOrd="0" presId="urn:microsoft.com/office/officeart/2005/8/layout/hList6"/>
    <dgm:cxn modelId="{52E38CBC-4FD1-4F5B-8906-0C0DB82EDFA9}" srcId="{9CF8589A-2633-4DC5-85BF-C351811E8F55}" destId="{B609BEFB-C8B3-4C66-8F93-49C78DE1DC74}" srcOrd="4" destOrd="0" parTransId="{4EF06252-EDA6-428F-A08A-B512311A9F5D}" sibTransId="{0453C8F0-4CFA-425D-A25B-D324190737D6}"/>
    <dgm:cxn modelId="{B58204BF-31A3-47D3-8EF5-68B88D98A8D1}" srcId="{9CF8589A-2633-4DC5-85BF-C351811E8F55}" destId="{E7E472EE-2384-4C42-98EA-A58F320CF4BE}" srcOrd="0" destOrd="0" parTransId="{4F274717-B631-433C-ACE8-546E4F9C2BAB}" sibTransId="{75A2C3B2-FBB6-4BA9-8C25-C7699A51C37D}"/>
    <dgm:cxn modelId="{603114C0-90CB-46EC-AFEF-90F198A26B92}" srcId="{9CF8589A-2633-4DC5-85BF-C351811E8F55}" destId="{B089AAD7-9A42-42CD-9EF4-46A2BE8D6CA3}" srcOrd="1" destOrd="0" parTransId="{F10E9ADA-790F-4D5F-B242-D37BC85DD5D5}" sibTransId="{FCA1D1AF-644A-4C09-B386-65AEA021DCBA}"/>
    <dgm:cxn modelId="{27390DCF-595F-407E-A129-DF5DE8B123E8}" srcId="{C1D5C51B-C4B7-4D4D-A812-89A8FB5D3C6F}" destId="{2F9A6A38-99BC-479B-AC68-7DCD3B0BFD61}" srcOrd="0" destOrd="0" parTransId="{91951033-33F5-4F84-BD98-A2D17EC06F25}" sibTransId="{3B920107-D282-4061-8C30-F53FAD8DA085}"/>
    <dgm:cxn modelId="{C94245EC-AA25-46AD-A163-AF4A73362A0B}" srcId="{9CF8589A-2633-4DC5-85BF-C351811E8F55}" destId="{C1D5C51B-C4B7-4D4D-A812-89A8FB5D3C6F}" srcOrd="3" destOrd="0" parTransId="{58BCA2C3-F26B-4CC9-AF6E-0F19CA5A5229}" sibTransId="{3F69876E-D6F4-41C9-91B8-40B58F1FD2BE}"/>
    <dgm:cxn modelId="{E5C2F8EF-F461-48E4-9FF6-1C2921102161}" type="presOf" srcId="{B609BEFB-C8B3-4C66-8F93-49C78DE1DC74}" destId="{B9A6A64C-E7C8-4AFF-BE2C-F445D7065D2F}" srcOrd="0" destOrd="0" presId="urn:microsoft.com/office/officeart/2005/8/layout/hList6"/>
    <dgm:cxn modelId="{EF658DF0-A932-48F9-AC4B-185C81D15C59}" type="presOf" srcId="{EE572334-8767-4A9D-9975-D67D99707716}" destId="{8C1DCA1A-31F6-4A91-82A6-4950827588FE}" srcOrd="0" destOrd="0" presId="urn:microsoft.com/office/officeart/2005/8/layout/hList6"/>
    <dgm:cxn modelId="{124D8B46-E7B7-4C32-ABCB-E4F9210DECD9}" type="presParOf" srcId="{18E8FCD0-8EEB-4019-B7BF-07301E6AB06C}" destId="{F91212D9-4E67-4A2F-9E2C-B9B34E60275F}" srcOrd="0" destOrd="0" presId="urn:microsoft.com/office/officeart/2005/8/layout/hList6"/>
    <dgm:cxn modelId="{465DFFFA-0B3B-4CF3-ADEC-5BFFF92043CF}" type="presParOf" srcId="{18E8FCD0-8EEB-4019-B7BF-07301E6AB06C}" destId="{A39A79E8-BF53-4E4D-A00B-65AA17C49E63}" srcOrd="1" destOrd="0" presId="urn:microsoft.com/office/officeart/2005/8/layout/hList6"/>
    <dgm:cxn modelId="{803D1F33-465F-411F-B44A-D79541CC581A}" type="presParOf" srcId="{18E8FCD0-8EEB-4019-B7BF-07301E6AB06C}" destId="{9A579483-B47F-4954-A86C-24E10F0B40BA}" srcOrd="2" destOrd="0" presId="urn:microsoft.com/office/officeart/2005/8/layout/hList6"/>
    <dgm:cxn modelId="{CCDB20A7-F3DA-4AD6-A9FA-199CA2DAAA01}" type="presParOf" srcId="{18E8FCD0-8EEB-4019-B7BF-07301E6AB06C}" destId="{AE8FC686-3C1A-4033-B196-DF375B4CC18F}" srcOrd="3" destOrd="0" presId="urn:microsoft.com/office/officeart/2005/8/layout/hList6"/>
    <dgm:cxn modelId="{E3B0518D-1E6F-47FB-B579-91A0EAF48CBC}" type="presParOf" srcId="{18E8FCD0-8EEB-4019-B7BF-07301E6AB06C}" destId="{8C1DCA1A-31F6-4A91-82A6-4950827588FE}" srcOrd="4" destOrd="0" presId="urn:microsoft.com/office/officeart/2005/8/layout/hList6"/>
    <dgm:cxn modelId="{80F6E9F6-59AE-4522-A1E5-DB87E1850692}" type="presParOf" srcId="{18E8FCD0-8EEB-4019-B7BF-07301E6AB06C}" destId="{5C36537B-EF70-49AF-B5D3-A798E4203087}" srcOrd="5" destOrd="0" presId="urn:microsoft.com/office/officeart/2005/8/layout/hList6"/>
    <dgm:cxn modelId="{293C5416-3A33-49C1-903F-9EC462C49536}" type="presParOf" srcId="{18E8FCD0-8EEB-4019-B7BF-07301E6AB06C}" destId="{8D310428-A2B1-43E2-8E89-FC561E38D8AA}" srcOrd="6" destOrd="0" presId="urn:microsoft.com/office/officeart/2005/8/layout/hList6"/>
    <dgm:cxn modelId="{04D7531A-469B-441E-B767-BBB61DBA4943}" type="presParOf" srcId="{18E8FCD0-8EEB-4019-B7BF-07301E6AB06C}" destId="{D18F1585-7ACA-46D2-86E3-6E219C53B51B}" srcOrd="7" destOrd="0" presId="urn:microsoft.com/office/officeart/2005/8/layout/hList6"/>
    <dgm:cxn modelId="{678CB767-87FD-405E-A013-F7D41B030875}" type="presParOf" srcId="{18E8FCD0-8EEB-4019-B7BF-07301E6AB06C}" destId="{B9A6A64C-E7C8-4AFF-BE2C-F445D7065D2F}" srcOrd="8"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212D9-4E67-4A2F-9E2C-B9B34E60275F}">
      <dsp:nvSpPr>
        <dsp:cNvPr id="0" name=""/>
        <dsp:cNvSpPr/>
      </dsp:nvSpPr>
      <dsp:spPr>
        <a:xfrm rot="16200000">
          <a:off x="-424902" y="427352"/>
          <a:ext cx="1714592" cy="859886"/>
        </a:xfrm>
        <a:prstGeom prst="flowChartManualOperation">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1"/>
              </a:solidFill>
            </a:rPr>
            <a:t>Design</a:t>
          </a:r>
        </a:p>
        <a:p>
          <a:pPr marL="57150" lvl="1" indent="-57150" algn="l" defTabSz="355600">
            <a:lnSpc>
              <a:spcPct val="90000"/>
            </a:lnSpc>
            <a:spcBef>
              <a:spcPct val="0"/>
            </a:spcBef>
            <a:spcAft>
              <a:spcPct val="15000"/>
            </a:spcAft>
            <a:buChar char="•"/>
          </a:pPr>
          <a:r>
            <a:rPr lang="en-US" sz="800" kern="1200">
              <a:solidFill>
                <a:schemeClr val="tx1"/>
              </a:solidFill>
            </a:rPr>
            <a:t>Focus on product design and functionality</a:t>
          </a:r>
        </a:p>
      </dsp:txBody>
      <dsp:txXfrm rot="5400000">
        <a:off x="2451" y="342917"/>
        <a:ext cx="859886" cy="1028756"/>
      </dsp:txXfrm>
    </dsp:sp>
    <dsp:sp modelId="{9A579483-B47F-4954-A86C-24E10F0B40BA}">
      <dsp:nvSpPr>
        <dsp:cNvPr id="0" name=""/>
        <dsp:cNvSpPr/>
      </dsp:nvSpPr>
      <dsp:spPr>
        <a:xfrm rot="16200000">
          <a:off x="499476" y="427352"/>
          <a:ext cx="1714592" cy="859886"/>
        </a:xfrm>
        <a:prstGeom prst="flowChartManualOperation">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1"/>
              </a:solidFill>
            </a:rPr>
            <a:t>Failure</a:t>
          </a:r>
        </a:p>
        <a:p>
          <a:pPr marL="57150" lvl="1" indent="-57150" algn="l" defTabSz="355600">
            <a:lnSpc>
              <a:spcPct val="90000"/>
            </a:lnSpc>
            <a:spcBef>
              <a:spcPct val="0"/>
            </a:spcBef>
            <a:spcAft>
              <a:spcPct val="15000"/>
            </a:spcAft>
            <a:buChar char="•"/>
          </a:pPr>
          <a:r>
            <a:rPr lang="en-US" sz="800" kern="1200">
              <a:solidFill>
                <a:schemeClr val="tx1"/>
              </a:solidFill>
            </a:rPr>
            <a:t>Identification of possible failure types in the design</a:t>
          </a:r>
        </a:p>
      </dsp:txBody>
      <dsp:txXfrm rot="5400000">
        <a:off x="926829" y="342917"/>
        <a:ext cx="859886" cy="1028756"/>
      </dsp:txXfrm>
    </dsp:sp>
    <dsp:sp modelId="{8C1DCA1A-31F6-4A91-82A6-4950827588FE}">
      <dsp:nvSpPr>
        <dsp:cNvPr id="0" name=""/>
        <dsp:cNvSpPr/>
      </dsp:nvSpPr>
      <dsp:spPr>
        <a:xfrm rot="16200000">
          <a:off x="1423855" y="427352"/>
          <a:ext cx="1714592" cy="859886"/>
        </a:xfrm>
        <a:prstGeom prst="flowChartManualOperation">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1"/>
              </a:solidFill>
            </a:rPr>
            <a:t>Mode &amp;</a:t>
          </a:r>
        </a:p>
        <a:p>
          <a:pPr marL="57150" lvl="1" indent="-57150" algn="l" defTabSz="355600">
            <a:lnSpc>
              <a:spcPct val="90000"/>
            </a:lnSpc>
            <a:spcBef>
              <a:spcPct val="0"/>
            </a:spcBef>
            <a:spcAft>
              <a:spcPct val="15000"/>
            </a:spcAft>
            <a:buChar char="•"/>
          </a:pPr>
          <a:r>
            <a:rPr lang="en-US" sz="800" kern="1200">
              <a:solidFill>
                <a:schemeClr val="tx1"/>
              </a:solidFill>
            </a:rPr>
            <a:t>Analysis of how a failure occur or appear</a:t>
          </a:r>
        </a:p>
      </dsp:txBody>
      <dsp:txXfrm rot="5400000">
        <a:off x="1851208" y="342917"/>
        <a:ext cx="859886" cy="1028756"/>
      </dsp:txXfrm>
    </dsp:sp>
    <dsp:sp modelId="{8D310428-A2B1-43E2-8E89-FC561E38D8AA}">
      <dsp:nvSpPr>
        <dsp:cNvPr id="0" name=""/>
        <dsp:cNvSpPr/>
      </dsp:nvSpPr>
      <dsp:spPr>
        <a:xfrm rot="16200000">
          <a:off x="2348233" y="427352"/>
          <a:ext cx="1714592" cy="859886"/>
        </a:xfrm>
        <a:prstGeom prst="flowChartManualOperation">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1"/>
              </a:solidFill>
            </a:rPr>
            <a:t>Effect</a:t>
          </a:r>
        </a:p>
        <a:p>
          <a:pPr marL="57150" lvl="1" indent="-57150" algn="l" defTabSz="355600">
            <a:lnSpc>
              <a:spcPct val="90000"/>
            </a:lnSpc>
            <a:spcBef>
              <a:spcPct val="0"/>
            </a:spcBef>
            <a:spcAft>
              <a:spcPct val="15000"/>
            </a:spcAft>
            <a:buChar char="•"/>
          </a:pPr>
          <a:r>
            <a:rPr lang="en-US" sz="800" kern="1200">
              <a:solidFill>
                <a:schemeClr val="tx1"/>
              </a:solidFill>
            </a:rPr>
            <a:t>Evaluation of consequences of that failure</a:t>
          </a:r>
        </a:p>
      </dsp:txBody>
      <dsp:txXfrm rot="5400000">
        <a:off x="2775586" y="342917"/>
        <a:ext cx="859886" cy="1028756"/>
      </dsp:txXfrm>
    </dsp:sp>
    <dsp:sp modelId="{B9A6A64C-E7C8-4AFF-BE2C-F445D7065D2F}">
      <dsp:nvSpPr>
        <dsp:cNvPr id="0" name=""/>
        <dsp:cNvSpPr/>
      </dsp:nvSpPr>
      <dsp:spPr>
        <a:xfrm rot="16200000">
          <a:off x="3272612" y="427352"/>
          <a:ext cx="1714592" cy="859886"/>
        </a:xfrm>
        <a:prstGeom prst="flowChartManualOperation">
          <a:avLst/>
        </a:prstGeom>
        <a:solidFill>
          <a:schemeClr val="bg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1"/>
              </a:solidFill>
            </a:rPr>
            <a:t>Analysis</a:t>
          </a:r>
        </a:p>
        <a:p>
          <a:pPr marL="57150" lvl="1" indent="-57150" algn="l" defTabSz="355600">
            <a:lnSpc>
              <a:spcPct val="90000"/>
            </a:lnSpc>
            <a:spcBef>
              <a:spcPct val="0"/>
            </a:spcBef>
            <a:spcAft>
              <a:spcPct val="15000"/>
            </a:spcAft>
            <a:buChar char="•"/>
          </a:pPr>
          <a:r>
            <a:rPr lang="en-US" sz="800" kern="1200">
              <a:solidFill>
                <a:schemeClr val="tx1"/>
              </a:solidFill>
            </a:rPr>
            <a:t>Assessment to reduce the risk and prevent issues in future</a:t>
          </a:r>
        </a:p>
      </dsp:txBody>
      <dsp:txXfrm rot="5400000">
        <a:off x="3699965" y="342917"/>
        <a:ext cx="859886" cy="102875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0.81605</cdr:x>
      <cdr:y>0.76737</cdr:y>
    </cdr:from>
    <cdr:to>
      <cdr:x>0.97517</cdr:x>
      <cdr:y>0.78626</cdr:y>
    </cdr:to>
    <cdr:sp macro="" textlink="">
      <cdr:nvSpPr>
        <cdr:cNvPr id="2" name="Rectangle 1">
          <a:extLst xmlns:a="http://schemas.openxmlformats.org/drawingml/2006/main">
            <a:ext uri="{FF2B5EF4-FFF2-40B4-BE49-F238E27FC236}">
              <a16:creationId xmlns:a16="http://schemas.microsoft.com/office/drawing/2014/main" id="{036C1E3F-E7B2-ADA7-9EBD-583ECBDC91EB}"/>
            </a:ext>
          </a:extLst>
        </cdr:cNvPr>
        <cdr:cNvSpPr/>
      </cdr:nvSpPr>
      <cdr:spPr>
        <a:xfrm xmlns:a="http://schemas.openxmlformats.org/drawingml/2006/main">
          <a:off x="1287997" y="985298"/>
          <a:ext cx="251144" cy="24254"/>
        </a:xfrm>
        <a:prstGeom xmlns:a="http://schemas.openxmlformats.org/drawingml/2006/main" prst="rect">
          <a:avLst/>
        </a:prstGeom>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dr:relSizeAnchor xmlns:cdr="http://schemas.openxmlformats.org/drawingml/2006/chartDrawing">
    <cdr:from>
      <cdr:x>0.80789</cdr:x>
      <cdr:y>0.61326</cdr:y>
    </cdr:from>
    <cdr:to>
      <cdr:x>0.90015</cdr:x>
      <cdr:y>0.75205</cdr:y>
    </cdr:to>
    <cdr:cxnSp macro="">
      <cdr:nvCxnSpPr>
        <cdr:cNvPr id="4" name="Straight Arrow Connector 3">
          <a:extLst xmlns:a="http://schemas.openxmlformats.org/drawingml/2006/main">
            <a:ext uri="{FF2B5EF4-FFF2-40B4-BE49-F238E27FC236}">
              <a16:creationId xmlns:a16="http://schemas.microsoft.com/office/drawing/2014/main" id="{F89C366D-396E-D243-5C02-128566278428}"/>
            </a:ext>
          </a:extLst>
        </cdr:cNvPr>
        <cdr:cNvCxnSpPr/>
      </cdr:nvCxnSpPr>
      <cdr:spPr>
        <a:xfrm xmlns:a="http://schemas.openxmlformats.org/drawingml/2006/main">
          <a:off x="1335147" y="958100"/>
          <a:ext cx="152473" cy="216831"/>
        </a:xfrm>
        <a:prstGeom xmlns:a="http://schemas.openxmlformats.org/drawingml/2006/main" prst="straightConnector1">
          <a:avLst/>
        </a:prstGeom>
        <a:ln xmlns:a="http://schemas.openxmlformats.org/drawingml/2006/main" w="57150">
          <a:tailEnd type="triangle"/>
        </a:ln>
      </cdr:spPr>
      <cdr:style>
        <a:lnRef xmlns:a="http://schemas.openxmlformats.org/drawingml/2006/main" idx="2">
          <a:schemeClr val="accent3"/>
        </a:lnRef>
        <a:fillRef xmlns:a="http://schemas.openxmlformats.org/drawingml/2006/main" idx="0">
          <a:schemeClr val="accent3"/>
        </a:fillRef>
        <a:effectRef xmlns:a="http://schemas.openxmlformats.org/drawingml/2006/main" idx="1">
          <a:schemeClr val="accent3"/>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B2EB3-85BC-4E2A-8B4D-B02DF3D19123}" type="datetimeFigureOut">
              <a:rPr lang="en-US" smtClean="0"/>
              <a:t>1/19/2026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FF36A1-9C1D-44D1-A5E0-BDF828AF02D4}" type="slidenum">
              <a:rPr lang="en-US" smtClean="0"/>
              <a:t>‹#›</a:t>
            </a:fld>
            <a:endParaRPr lang="en-US"/>
          </a:p>
        </p:txBody>
      </p:sp>
    </p:spTree>
    <p:extLst>
      <p:ext uri="{BB962C8B-B14F-4D97-AF65-F5344CB8AC3E}">
        <p14:creationId xmlns:p14="http://schemas.microsoft.com/office/powerpoint/2010/main" val="148431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552B2-E693-00E4-EF21-5FFFCB3070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CF144-520B-C4A8-AAFC-17DA6261C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E937C-9ED2-238B-40A9-AE9EF4C4A5BC}"/>
              </a:ext>
            </a:extLst>
          </p:cNvPr>
          <p:cNvSpPr>
            <a:spLocks noGrp="1"/>
          </p:cNvSpPr>
          <p:nvPr>
            <p:ph type="body" idx="1"/>
          </p:nvPr>
        </p:nvSpPr>
        <p:spPr/>
        <p:txBody>
          <a:bodyPr/>
          <a:lstStyle/>
          <a:p>
            <a:r>
              <a:rPr lang="en-US">
                <a:latin typeface="Aptos" panose="020B0004020202020204" pitchFamily="34" charset="0"/>
              </a:rPr>
              <a:t>The motive of the entire project is to move the instrument panel of the model-3 car from the Dock conveyor .... All the way into the transfer stand at GA side below the mezzanine which is then put on the AGVs to transfer it to GA line. The current operation uses 4 forklifts or sometimes 5 to 6 depending on the UPH the line is running in and these causes line performance losses due material availability , also we all know the risk of operating forklifts in human interaction zones, and it leads to lot of near miss incidents and finally ,the current setup can cater only 45 to 50 UPH while the GA line requirement is 55 UPH as per the factory design. </a:t>
            </a:r>
            <a:br>
              <a:rPr lang="en-US">
                <a:latin typeface="Aptos" panose="020B0004020202020204" pitchFamily="34" charset="0"/>
              </a:rPr>
            </a:br>
            <a:endParaRPr lang="en-US">
              <a:latin typeface="Aptos" panose="020B0004020202020204" pitchFamily="34" charset="0"/>
            </a:endParaRPr>
          </a:p>
          <a:p>
            <a:r>
              <a:rPr lang="en-US"/>
              <a:t>To solve those problem , we ideated a solution to use mobile robots to transport the IP pallets from the dock conveyor to the GA side for which we have planned to get 6 Forklift AMRs and 10 Smaller lifter AMR to achieve the line design capacity. These robots are equipped with Lidar scanners for mapping the environment and laser scanners to scan for human presence and other obstacles and navigate around it as well. </a:t>
            </a:r>
          </a:p>
          <a:p>
            <a:endParaRPr lang="en-US"/>
          </a:p>
          <a:p>
            <a:r>
              <a:rPr lang="en-US"/>
              <a:t>As you can see in the CAD layout , the RCI is the dock conveyor from where the forklift robot picks up the IP pallet  and then it has to take it all the way to the GA side , where we have line following AGVs waiting for the IP to take it to the GA lineside. </a:t>
            </a:r>
          </a:p>
          <a:p>
            <a:endParaRPr lang="en-US">
              <a:latin typeface="Aptos" panose="020B0004020202020204" pitchFamily="34" charset="0"/>
            </a:endParaRPr>
          </a:p>
          <a:p>
            <a:pPr rtl="0" eaLnBrk="1" latinLnBrk="0" hangingPunct="1"/>
            <a:endParaRPr lang="en-US">
              <a:effectLst/>
            </a:endParaRPr>
          </a:p>
          <a:p>
            <a:endParaRPr lang="en-US"/>
          </a:p>
          <a:p>
            <a:endParaRPr lang="en-US"/>
          </a:p>
        </p:txBody>
      </p:sp>
      <p:sp>
        <p:nvSpPr>
          <p:cNvPr id="4" name="Slide Number Placeholder 3">
            <a:extLst>
              <a:ext uri="{FF2B5EF4-FFF2-40B4-BE49-F238E27FC236}">
                <a16:creationId xmlns:a16="http://schemas.microsoft.com/office/drawing/2014/main" id="{3320FF67-B0AF-7137-7872-6B743A47F09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1196F-556E-4A54-98C0-B22B1E6D3F94}"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75915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C29B0-CDEC-49D0-254B-754773D51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B67F7-F38E-E225-EA0C-611A17B9D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1CAF6-87E3-D5D7-B702-AADEAB1556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20998A-F29B-556A-08D8-77D9013C6B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1196F-556E-4A54-98C0-B22B1E6D3F94}"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84661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4CE5F-9B04-4592-BA90-4D144A3EB8B8}" type="slidenum">
              <a:rPr lang="en-US" smtClean="0"/>
              <a:t>11</a:t>
            </a:fld>
            <a:endParaRPr lang="en-US"/>
          </a:p>
        </p:txBody>
      </p:sp>
    </p:spTree>
    <p:extLst>
      <p:ext uri="{BB962C8B-B14F-4D97-AF65-F5344CB8AC3E}">
        <p14:creationId xmlns:p14="http://schemas.microsoft.com/office/powerpoint/2010/main" val="3950116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So, as you can see, what I'm most proud of is the sheer breadth of impact I was able to deliver in the past 3 months, I bring in Problem solving, Proactive communication, and flexible to adapt to multiple domains. Also, I have professional work experience of 2 years before pursuing my masters.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the future, I am looking for summer internships and Full-time opportunities and I would be graduating at the end of December 2026.  </a:t>
            </a:r>
          </a:p>
          <a:p>
            <a:endParaRPr lang="en-US"/>
          </a:p>
        </p:txBody>
      </p:sp>
      <p:sp>
        <p:nvSpPr>
          <p:cNvPr id="4" name="Slide Number Placeholder 3"/>
          <p:cNvSpPr>
            <a:spLocks noGrp="1"/>
          </p:cNvSpPr>
          <p:nvPr>
            <p:ph type="sldNum" sz="quarter" idx="5"/>
          </p:nvPr>
        </p:nvSpPr>
        <p:spPr/>
        <p:txBody>
          <a:bodyPr/>
          <a:lstStyle/>
          <a:p>
            <a:fld id="{95795293-45D5-4E93-9EBE-FABF907F8245}" type="slidenum">
              <a:rPr lang="en-US" smtClean="0"/>
              <a:t>12</a:t>
            </a:fld>
            <a:endParaRPr lang="en-US"/>
          </a:p>
        </p:txBody>
      </p:sp>
    </p:spTree>
    <p:extLst>
      <p:ext uri="{BB962C8B-B14F-4D97-AF65-F5344CB8AC3E}">
        <p14:creationId xmlns:p14="http://schemas.microsoft.com/office/powerpoint/2010/main" val="3207660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conclude , I would love to give shoutout to my current mentors Awadhut and Maaz and my team for providing me the platform to work on these wonderful projects. Thanks to Shravani and her Overmind team as well for giving me the opportunity to collaborate and finally thanks to all of you guys for patiently listening to me and hope it wasn’t a lullaby to sleep! </a:t>
            </a:r>
          </a:p>
          <a:p>
            <a:endParaRPr lang="en-US"/>
          </a:p>
          <a:p>
            <a:r>
              <a:rPr lang="en-US"/>
              <a:t>I believe I bring the deep-down technical depth as well as the cross-domain breadth with versatility of multiple domain that is required for this role and look forward to meet the team in person. And here are my links to my LinkedIn , my resume and GitHub Tesla profile where I have stored my code.  Thanks! </a:t>
            </a:r>
          </a:p>
        </p:txBody>
      </p:sp>
      <p:sp>
        <p:nvSpPr>
          <p:cNvPr id="4" name="Slide Number Placeholder 3"/>
          <p:cNvSpPr>
            <a:spLocks noGrp="1"/>
          </p:cNvSpPr>
          <p:nvPr>
            <p:ph type="sldNum" sz="quarter" idx="5"/>
          </p:nvPr>
        </p:nvSpPr>
        <p:spPr/>
        <p:txBody>
          <a:bodyPr/>
          <a:lstStyle/>
          <a:p>
            <a:fld id="{95795293-45D5-4E93-9EBE-FABF907F8245}" type="slidenum">
              <a:rPr lang="en-US" smtClean="0"/>
              <a:t>13</a:t>
            </a:fld>
            <a:endParaRPr lang="en-US"/>
          </a:p>
        </p:txBody>
      </p:sp>
    </p:spTree>
    <p:extLst>
      <p:ext uri="{BB962C8B-B14F-4D97-AF65-F5344CB8AC3E}">
        <p14:creationId xmlns:p14="http://schemas.microsoft.com/office/powerpoint/2010/main" val="2888820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ptos" panose="020B0004020202020204" pitchFamily="34" charset="0"/>
              </a:rPr>
              <a:t>The motive of the entire project is to move the instrument panel of the model-3 car from the Dock conveyor .... All the way into the transfer stand at GA side below the mezzanine which is then put on the AGVs to transfer it to GA line. The current operation uses 4 forklifts or sometimes 5 to 6 depending on the UPH the line is running in and these causes line performance losses due material availability , also we all know the risk of operating forklifts in human interaction zones, and it leads to lot of near miss incidents and finally ,the current setup can cater only 45 to 50 UPH while the GA line requirement is 55 UPH as per the factory design. </a:t>
            </a:r>
            <a:br>
              <a:rPr lang="en-US">
                <a:latin typeface="Aptos" panose="020B0004020202020204" pitchFamily="34" charset="0"/>
              </a:rPr>
            </a:br>
            <a:endParaRPr lang="en-US">
              <a:latin typeface="Aptos" panose="020B0004020202020204" pitchFamily="34" charset="0"/>
            </a:endParaRPr>
          </a:p>
          <a:p>
            <a:pPr rtl="0" eaLnBrk="1" latinLnBrk="0" hangingPunct="1"/>
            <a:endParaRPr lang="en-US">
              <a:effectLst/>
            </a:endParaRPr>
          </a:p>
          <a:p>
            <a:endParaRPr lang="en-US"/>
          </a:p>
        </p:txBody>
      </p:sp>
      <p:sp>
        <p:nvSpPr>
          <p:cNvPr id="4" name="Slide Number Placeholder 3"/>
          <p:cNvSpPr>
            <a:spLocks noGrp="1"/>
          </p:cNvSpPr>
          <p:nvPr>
            <p:ph type="sldNum" sz="quarter" idx="5"/>
          </p:nvPr>
        </p:nvSpPr>
        <p:spPr/>
        <p:txBody>
          <a:bodyPr/>
          <a:lstStyle/>
          <a:p>
            <a:fld id="{61FF36A1-9C1D-44D1-A5E0-BDF828AF02D4}" type="slidenum">
              <a:rPr lang="en-US" smtClean="0"/>
              <a:t>15</a:t>
            </a:fld>
            <a:endParaRPr lang="en-US"/>
          </a:p>
        </p:txBody>
      </p:sp>
    </p:spTree>
    <p:extLst>
      <p:ext uri="{BB962C8B-B14F-4D97-AF65-F5344CB8AC3E}">
        <p14:creationId xmlns:p14="http://schemas.microsoft.com/office/powerpoint/2010/main" val="308408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1ECA0-86D3-66A0-8019-B3122E1A8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0EC87-7D37-2BB2-8A43-CE1770DF7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2B369-30AC-4A3F-C6B0-5284EB0B81B8}"/>
              </a:ext>
            </a:extLst>
          </p:cNvPr>
          <p:cNvSpPr>
            <a:spLocks noGrp="1"/>
          </p:cNvSpPr>
          <p:nvPr>
            <p:ph type="body" idx="1"/>
          </p:nvPr>
        </p:nvSpPr>
        <p:spPr/>
        <p:txBody>
          <a:bodyPr/>
          <a:lstStyle/>
          <a:p>
            <a:r>
              <a:rPr lang="en-US"/>
              <a:t>PAUSE &amp; EXPLAIN : </a:t>
            </a:r>
          </a:p>
          <a:p>
            <a:endParaRPr lang="en-US"/>
          </a:p>
          <a:p>
            <a:r>
              <a:rPr lang="en-US"/>
              <a:t>Here we are going a pallet lift and drop operation performed by the robot in the way represented in the map in the right ,</a:t>
            </a:r>
          </a:p>
          <a:p>
            <a:endParaRPr lang="en-US"/>
          </a:p>
          <a:p>
            <a:r>
              <a:rPr lang="en-US"/>
              <a:t>The robot has already picked up the pallet from Point A  and is moving towards Home position .</a:t>
            </a:r>
          </a:p>
          <a:p>
            <a:endParaRPr lang="en-US"/>
          </a:p>
          <a:p>
            <a:r>
              <a:rPr lang="en-US"/>
              <a:t>From Home , it going to go to Point B ,where its going to go and drop the pallet and go to home position </a:t>
            </a:r>
          </a:p>
          <a:p>
            <a:endParaRPr lang="en-US"/>
          </a:p>
          <a:p>
            <a:r>
              <a:rPr lang="en-US"/>
              <a:t>Then it's coming back again to point B and recognize the pallet pockets for a moment , and then goes into the pallet to pick it up  and come back to home position </a:t>
            </a:r>
          </a:p>
          <a:p>
            <a:endParaRPr lang="en-US"/>
          </a:p>
          <a:p>
            <a:r>
              <a:rPr lang="en-US"/>
              <a:t>Then again , it going back to Point A to drop the pallet and there we go ! </a:t>
            </a:r>
          </a:p>
          <a:p>
            <a:endParaRPr lang="en-US"/>
          </a:p>
          <a:p>
            <a:r>
              <a:rPr lang="en-US"/>
              <a:t>This is one of the demonstrations that we tested in the factory , we had other areas like Model Y IP transfer , Overmind testing area , Busbar Line , Model SX rack transfer where we tested this robot’s versatility . </a:t>
            </a:r>
          </a:p>
        </p:txBody>
      </p:sp>
      <p:sp>
        <p:nvSpPr>
          <p:cNvPr id="4" name="Slide Number Placeholder 3">
            <a:extLst>
              <a:ext uri="{FF2B5EF4-FFF2-40B4-BE49-F238E27FC236}">
                <a16:creationId xmlns:a16="http://schemas.microsoft.com/office/drawing/2014/main" id="{00BF033E-7592-6F5A-A275-85F11EE7AFB7}"/>
              </a:ext>
            </a:extLst>
          </p:cNvPr>
          <p:cNvSpPr>
            <a:spLocks noGrp="1"/>
          </p:cNvSpPr>
          <p:nvPr>
            <p:ph type="sldNum" sz="quarter" idx="5"/>
          </p:nvPr>
        </p:nvSpPr>
        <p:spPr/>
        <p:txBody>
          <a:bodyPr/>
          <a:lstStyle/>
          <a:p>
            <a:fld id="{DDA4CE5F-9B04-4592-BA90-4D144A3EB8B8}" type="slidenum">
              <a:rPr lang="en-US" smtClean="0"/>
              <a:t>2</a:t>
            </a:fld>
            <a:endParaRPr lang="en-US"/>
          </a:p>
        </p:txBody>
      </p:sp>
    </p:spTree>
    <p:extLst>
      <p:ext uri="{BB962C8B-B14F-4D97-AF65-F5344CB8AC3E}">
        <p14:creationId xmlns:p14="http://schemas.microsoft.com/office/powerpoint/2010/main" val="1386059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8B0F2-35F4-B96D-D3B3-590E0AD50C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57F0E-09F4-A3D7-9F9B-96CD9FE9C4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CFA9BE-E9A1-2EBE-4C5C-C09D09C9EF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that you have seen how the robot hardware interacts with the factory environment , it is important to investigate the other essential , the software part. </a:t>
            </a:r>
          </a:p>
          <a:p>
            <a:endParaRPr lang="en-US"/>
          </a:p>
          <a:p>
            <a:endParaRPr lang="en-US"/>
          </a:p>
          <a:p>
            <a:r>
              <a:rPr lang="en-US"/>
              <a:t>Are you guys familiar with what is Overmind ?? </a:t>
            </a:r>
          </a:p>
          <a:p>
            <a:r>
              <a:rPr lang="en-US"/>
              <a:t>When I first got acquainted with Tesla’s  Overmind , I used to wonder why are these system manual when we could automate the entire path planning workflow , the current system , lacks this which slows the setup times and requires manual intervention . Also , the current mapping setup didn’t have any real-world map integration which would actually give us the view of where do we want the robot to move. </a:t>
            </a:r>
          </a:p>
          <a:p>
            <a:endParaRPr lang="en-US"/>
          </a:p>
        </p:txBody>
      </p:sp>
      <p:sp>
        <p:nvSpPr>
          <p:cNvPr id="4" name="Slide Number Placeholder 3">
            <a:extLst>
              <a:ext uri="{FF2B5EF4-FFF2-40B4-BE49-F238E27FC236}">
                <a16:creationId xmlns:a16="http://schemas.microsoft.com/office/drawing/2014/main" id="{A85BBAB1-7179-9E0C-8166-857571FAAB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1196F-556E-4A54-98C0-B22B1E6D3F94}"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2656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1901D-5E3F-5835-2939-A593E6063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A40294-827B-AAF4-0DFC-51D651F0A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B0068-E51B-CF3D-391F-BA9DF4EAB2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12C2F6-1E9C-6366-8E0B-67CDBD8890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1196F-556E-4A54-98C0-B22B1E6D3F94}"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38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0E603-7B32-A554-1EB9-1853B7577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F6DA7-49E6-711B-5F5C-5AF164B44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3F47FF-A3F2-CDE1-078A-424F5F5539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630EC4-4212-EFF9-8887-3AA80340EC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1196F-556E-4A54-98C0-B22B1E6D3F94}"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644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4C274-36DF-202A-D0A8-C09A10374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2A794-8B54-AF54-3EE2-571C00F48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B9811-5345-63ED-F96E-EB2DE39324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4B6202-4E33-D048-1392-5C2AB4E94E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1196F-556E-4A54-98C0-B22B1E6D3F94}"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69055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3AF6-709A-E1F8-204E-2CE434CC9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7E2F71-714F-F2B4-89B4-E9DA520CFE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F95A0-7480-E043-9D37-FA64ECCB98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that you have seen how the robot hardware interacts with the factory environment , it is important to investigate the other essential , the software part. </a:t>
            </a:r>
          </a:p>
          <a:p>
            <a:endParaRPr lang="en-US"/>
          </a:p>
          <a:p>
            <a:endParaRPr lang="en-US"/>
          </a:p>
          <a:p>
            <a:r>
              <a:rPr lang="en-US"/>
              <a:t>When I first got acquainted with Tesla’s  Overmind , I used to wonder why are these system manual when we could automate the entire path planning workflow , the current system , lacks this which slows the setup times and requires manual intervention . Also , the current mapping setup didn’t have any real-world map integration which would actually give us the view of where do we want the robot to move. </a:t>
            </a:r>
          </a:p>
        </p:txBody>
      </p:sp>
      <p:sp>
        <p:nvSpPr>
          <p:cNvPr id="4" name="Slide Number Placeholder 3">
            <a:extLst>
              <a:ext uri="{FF2B5EF4-FFF2-40B4-BE49-F238E27FC236}">
                <a16:creationId xmlns:a16="http://schemas.microsoft.com/office/drawing/2014/main" id="{C33838A5-7703-014E-EB43-987B36CEDDF3}"/>
              </a:ext>
            </a:extLst>
          </p:cNvPr>
          <p:cNvSpPr>
            <a:spLocks noGrp="1"/>
          </p:cNvSpPr>
          <p:nvPr>
            <p:ph type="sldNum" sz="quarter" idx="5"/>
          </p:nvPr>
        </p:nvSpPr>
        <p:spPr/>
        <p:txBody>
          <a:bodyPr/>
          <a:lstStyle/>
          <a:p>
            <a:fld id="{61FF36A1-9C1D-44D1-A5E0-BDF828AF02D4}" type="slidenum">
              <a:rPr lang="en-US" smtClean="0"/>
              <a:t>7</a:t>
            </a:fld>
            <a:endParaRPr lang="en-US"/>
          </a:p>
        </p:txBody>
      </p:sp>
    </p:spTree>
    <p:extLst>
      <p:ext uri="{BB962C8B-B14F-4D97-AF65-F5344CB8AC3E}">
        <p14:creationId xmlns:p14="http://schemas.microsoft.com/office/powerpoint/2010/main" val="2016776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059E7-49C2-A635-2A15-1B28BD0EC2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37F8-CDE5-CCF5-0A19-545C25C3E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37822-1D3D-A5D3-CE95-4489C68A0E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that you have seen how the robot hardware interacts with the factory environment , it is important to investigate the other essential , the software part. </a:t>
            </a:r>
          </a:p>
          <a:p>
            <a:endParaRPr lang="en-US"/>
          </a:p>
          <a:p>
            <a:endParaRPr lang="en-US"/>
          </a:p>
          <a:p>
            <a:r>
              <a:rPr lang="en-US"/>
              <a:t>When I first got acquainted with Tesla’s  Overmind , I used to wonder why are these system manual when we could automate the entire path planning workflow , the current system , lacks this which slows the setup times and requires manual intervention . Also , the current mapping setup didn’t have any real-world map integration which would actually give us the view of where do we want the robot to move. </a:t>
            </a:r>
          </a:p>
        </p:txBody>
      </p:sp>
      <p:sp>
        <p:nvSpPr>
          <p:cNvPr id="4" name="Slide Number Placeholder 3">
            <a:extLst>
              <a:ext uri="{FF2B5EF4-FFF2-40B4-BE49-F238E27FC236}">
                <a16:creationId xmlns:a16="http://schemas.microsoft.com/office/drawing/2014/main" id="{639F880E-39F0-0871-505A-9486E02F421A}"/>
              </a:ext>
            </a:extLst>
          </p:cNvPr>
          <p:cNvSpPr>
            <a:spLocks noGrp="1"/>
          </p:cNvSpPr>
          <p:nvPr>
            <p:ph type="sldNum" sz="quarter" idx="5"/>
          </p:nvPr>
        </p:nvSpPr>
        <p:spPr/>
        <p:txBody>
          <a:bodyPr/>
          <a:lstStyle/>
          <a:p>
            <a:fld id="{61FF36A1-9C1D-44D1-A5E0-BDF828AF02D4}" type="slidenum">
              <a:rPr lang="en-US" smtClean="0"/>
              <a:t>8</a:t>
            </a:fld>
            <a:endParaRPr lang="en-US"/>
          </a:p>
        </p:txBody>
      </p:sp>
    </p:spTree>
    <p:extLst>
      <p:ext uri="{BB962C8B-B14F-4D97-AF65-F5344CB8AC3E}">
        <p14:creationId xmlns:p14="http://schemas.microsoft.com/office/powerpoint/2010/main" val="2950175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C9EC1-1D66-ECE0-F77C-71427991D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7B18A-BA1E-7F16-85F5-748C749CC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C3295-7FD9-26FC-B2AB-7CC653D2CB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4F9B84-C72D-A216-A0D2-C4C884418F3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1196F-556E-4A54-98C0-B22B1E6D3F94}"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9375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5D2B-5562-B7E2-97DB-63D5944931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AD54F0-9FAD-A4C4-187D-40FAF3ECA2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192712-57DF-47E8-2DD8-7F17AF075FD8}"/>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5" name="Footer Placeholder 4">
            <a:extLst>
              <a:ext uri="{FF2B5EF4-FFF2-40B4-BE49-F238E27FC236}">
                <a16:creationId xmlns:a16="http://schemas.microsoft.com/office/drawing/2014/main" id="{7948DE0F-0F17-5708-27C7-36EDB4C778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62EDC-5493-A837-848E-64BAAE0BA35D}"/>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34229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8A4D-AB10-6931-C35C-7B829CBD06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2EE78B-4E3A-D3F4-BAA8-ACC7A2AA7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6F6B5-9FC5-6B89-A523-CF738B696465}"/>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5" name="Footer Placeholder 4">
            <a:extLst>
              <a:ext uri="{FF2B5EF4-FFF2-40B4-BE49-F238E27FC236}">
                <a16:creationId xmlns:a16="http://schemas.microsoft.com/office/drawing/2014/main" id="{243BEB04-0F4C-FC63-9F20-7B30CE636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99F09-62B0-CB21-596B-ECEE815E096F}"/>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189311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44008-B571-E94B-A420-A75AD42784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4B6B76-A1E9-C43E-7568-F366A872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9B1F0-E808-E799-318B-98BBEA30360E}"/>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5" name="Footer Placeholder 4">
            <a:extLst>
              <a:ext uri="{FF2B5EF4-FFF2-40B4-BE49-F238E27FC236}">
                <a16:creationId xmlns:a16="http://schemas.microsoft.com/office/drawing/2014/main" id="{DEA08AB2-991B-E0F0-FD2C-4157A54EC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86321-17D6-ABC7-8547-C9C9E09113F4}"/>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3334080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DEF440-9898-4844-B9B1-8DBF51C008BC}"/>
              </a:ext>
            </a:extLst>
          </p:cNvPr>
          <p:cNvSpPr/>
          <p:nvPr userDrawn="1"/>
        </p:nvSpPr>
        <p:spPr>
          <a:xfrm>
            <a:off x="0" y="6454192"/>
            <a:ext cx="12192000" cy="403808"/>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sp>
        <p:nvSpPr>
          <p:cNvPr id="9" name="Slide Number Placeholder 5">
            <a:extLst>
              <a:ext uri="{FF2B5EF4-FFF2-40B4-BE49-F238E27FC236}">
                <a16:creationId xmlns:a16="http://schemas.microsoft.com/office/drawing/2014/main" id="{42FC140C-6FEA-3947-8BF0-FE2059DBDB1B}"/>
              </a:ext>
            </a:extLst>
          </p:cNvPr>
          <p:cNvSpPr txBox="1">
            <a:spLocks/>
          </p:cNvSpPr>
          <p:nvPr userDrawn="1"/>
        </p:nvSpPr>
        <p:spPr>
          <a:xfrm>
            <a:off x="11648440" y="6489276"/>
            <a:ext cx="726440" cy="349250"/>
          </a:xfrm>
          <a:prstGeom prst="rect">
            <a:avLst/>
          </a:prstGeom>
        </p:spPr>
        <p:txBody>
          <a:bodyPr vert="horz" lIns="91428" tIns="45714" rIns="91428" bIns="45714"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82D5D8DC-9473-3845-81D6-4BCA6EEE8B1B}" type="slidenum">
              <a:rPr lang="en-US" sz="800" smtClean="0">
                <a:latin typeface="Helvetica" pitchFamily="2" charset="0"/>
                <a:ea typeface="Helvetica Neue" panose="02000503000000020004" pitchFamily="2" charset="0"/>
                <a:cs typeface="Helvetica Neue" panose="02000503000000020004" pitchFamily="2" charset="0"/>
              </a:rPr>
              <a:pPr algn="l"/>
              <a:t>‹#›</a:t>
            </a:fld>
            <a:endParaRPr lang="en-US" sz="800">
              <a:latin typeface="Helvetica" pitchFamily="2" charset="0"/>
              <a:ea typeface="Helvetica Neue" panose="02000503000000020004" pitchFamily="2" charset="0"/>
              <a:cs typeface="Helvetica Neue" panose="02000503000000020004" pitchFamily="2" charset="0"/>
            </a:endParaRPr>
          </a:p>
        </p:txBody>
      </p:sp>
      <p:pic>
        <p:nvPicPr>
          <p:cNvPr id="14" name="Picture 13">
            <a:extLst>
              <a:ext uri="{FF2B5EF4-FFF2-40B4-BE49-F238E27FC236}">
                <a16:creationId xmlns:a16="http://schemas.microsoft.com/office/drawing/2014/main" id="{DFEEA127-D264-074C-BB17-1F8A888C5ABB}"/>
              </a:ext>
            </a:extLst>
          </p:cNvPr>
          <p:cNvPicPr>
            <a:picLocks noChangeAspect="1"/>
          </p:cNvPicPr>
          <p:nvPr userDrawn="1"/>
        </p:nvPicPr>
        <p:blipFill>
          <a:blip r:embed="rId2"/>
          <a:stretch>
            <a:fillRect/>
          </a:stretch>
        </p:blipFill>
        <p:spPr>
          <a:xfrm>
            <a:off x="376739" y="6627678"/>
            <a:ext cx="1068120" cy="75877"/>
          </a:xfrm>
          <a:prstGeom prst="rect">
            <a:avLst/>
          </a:prstGeom>
        </p:spPr>
      </p:pic>
      <p:grpSp>
        <p:nvGrpSpPr>
          <p:cNvPr id="8" name="Group 7">
            <a:extLst>
              <a:ext uri="{FF2B5EF4-FFF2-40B4-BE49-F238E27FC236}">
                <a16:creationId xmlns:a16="http://schemas.microsoft.com/office/drawing/2014/main" id="{F2E148FC-B7B9-F74F-94C3-AF1A0ED3C05C}"/>
              </a:ext>
            </a:extLst>
          </p:cNvPr>
          <p:cNvGrpSpPr/>
          <p:nvPr userDrawn="1"/>
        </p:nvGrpSpPr>
        <p:grpSpPr>
          <a:xfrm>
            <a:off x="3544577" y="6601151"/>
            <a:ext cx="5102847" cy="178867"/>
            <a:chOff x="7229781" y="13205016"/>
            <a:chExt cx="10207023" cy="357732"/>
          </a:xfrm>
        </p:grpSpPr>
        <p:sp>
          <p:nvSpPr>
            <p:cNvPr id="11" name="TextBox 10">
              <a:extLst>
                <a:ext uri="{FF2B5EF4-FFF2-40B4-BE49-F238E27FC236}">
                  <a16:creationId xmlns:a16="http://schemas.microsoft.com/office/drawing/2014/main" id="{A0CFDA25-4FB1-D94F-80CE-2EE0DE5823FD}"/>
                </a:ext>
              </a:extLst>
            </p:cNvPr>
            <p:cNvSpPr txBox="1"/>
            <p:nvPr userDrawn="1"/>
          </p:nvSpPr>
          <p:spPr>
            <a:xfrm>
              <a:off x="7229781" y="13205016"/>
              <a:ext cx="4801225" cy="353942"/>
            </a:xfrm>
            <a:prstGeom prst="rect">
              <a:avLst/>
            </a:prstGeom>
            <a:noFill/>
          </p:spPr>
          <p:txBody>
            <a:bodyPr wrap="square" rtlCol="0">
              <a:spAutoFit/>
            </a:bodyPr>
            <a:lstStyle/>
            <a:p>
              <a:r>
                <a:rPr lang="en-US" sz="550" b="0" i="0" spc="100" baseline="0">
                  <a:solidFill>
                    <a:schemeClr val="tx2"/>
                  </a:solidFill>
                  <a:latin typeface="Helvetica" pitchFamily="2" charset="0"/>
                  <a:ea typeface="Helvetica Neue" panose="02000503000000020004" pitchFamily="2" charset="0"/>
                  <a:cs typeface="GothamSSm Medium" pitchFamily="2" charset="0"/>
                </a:rPr>
                <a:t>COPYRIGHT 2025 TESLA, INC.</a:t>
              </a:r>
            </a:p>
          </p:txBody>
        </p:sp>
        <p:sp>
          <p:nvSpPr>
            <p:cNvPr id="12" name="TextBox 11">
              <a:extLst>
                <a:ext uri="{FF2B5EF4-FFF2-40B4-BE49-F238E27FC236}">
                  <a16:creationId xmlns:a16="http://schemas.microsoft.com/office/drawing/2014/main" id="{317FF3E9-5ECC-5547-B2FD-95654E17115A}"/>
                </a:ext>
              </a:extLst>
            </p:cNvPr>
            <p:cNvSpPr txBox="1"/>
            <p:nvPr userDrawn="1"/>
          </p:nvSpPr>
          <p:spPr>
            <a:xfrm>
              <a:off x="11665173" y="13208806"/>
              <a:ext cx="5771631" cy="353942"/>
            </a:xfrm>
            <a:prstGeom prst="rect">
              <a:avLst/>
            </a:prstGeom>
            <a:noFill/>
          </p:spPr>
          <p:txBody>
            <a:bodyPr wrap="square" rtlCol="0">
              <a:spAutoFit/>
            </a:bodyPr>
            <a:lstStyle/>
            <a:p>
              <a:r>
                <a:rPr lang="en-US" sz="550" b="0" i="0" spc="100" baseline="0">
                  <a:solidFill>
                    <a:schemeClr val="tx2"/>
                  </a:solidFill>
                  <a:latin typeface="Helvetica" pitchFamily="2" charset="0"/>
                  <a:ea typeface="Helvetica Neue" panose="02000503000000020004" pitchFamily="2" charset="0"/>
                  <a:cs typeface="GothamSSm Medium" pitchFamily="2" charset="0"/>
                </a:rPr>
                <a:t>PROPRIETARY AND CONFIDENTIAL, DISCLOSED UNDER NDA</a:t>
              </a:r>
            </a:p>
          </p:txBody>
        </p:sp>
      </p:grpSp>
    </p:spTree>
    <p:extLst>
      <p:ext uri="{BB962C8B-B14F-4D97-AF65-F5344CB8AC3E}">
        <p14:creationId xmlns:p14="http://schemas.microsoft.com/office/powerpoint/2010/main" val="944543582"/>
      </p:ext>
    </p:extLst>
  </p:cSld>
  <p:clrMapOvr>
    <a:masterClrMapping/>
  </p:clrMapOvr>
  <p:extLst>
    <p:ext uri="{DCECCB84-F9BA-43D5-87BE-67443E8EF086}">
      <p15:sldGuideLst xmlns:p15="http://schemas.microsoft.com/office/powerpoint/2012/main">
        <p15:guide id="7" orient="horz" pos="8112">
          <p15:clr>
            <a:srgbClr val="FBAE40"/>
          </p15:clr>
        </p15:guide>
        <p15:guide id="10" orient="horz" pos="480">
          <p15:clr>
            <a:srgbClr val="FBAE40"/>
          </p15:clr>
        </p15:guide>
        <p15:guide id="11" pos="14929">
          <p15:clr>
            <a:srgbClr val="FBAE40"/>
          </p15:clr>
        </p15:guide>
        <p15:guide id="12" pos="48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Side with Title">
    <p:spTree>
      <p:nvGrpSpPr>
        <p:cNvPr id="1" name=""/>
        <p:cNvGrpSpPr/>
        <p:nvPr/>
      </p:nvGrpSpPr>
      <p:grpSpPr>
        <a:xfrm>
          <a:off x="0" y="0"/>
          <a:ext cx="0" cy="0"/>
          <a:chOff x="0" y="0"/>
          <a:chExt cx="0" cy="0"/>
        </a:xfrm>
      </p:grpSpPr>
      <p:sp>
        <p:nvSpPr>
          <p:cNvPr id="13" name="Text Placeholder 14">
            <a:extLst>
              <a:ext uri="{FF2B5EF4-FFF2-40B4-BE49-F238E27FC236}">
                <a16:creationId xmlns:a16="http://schemas.microsoft.com/office/drawing/2014/main" id="{5279D2BB-DBC8-7140-9C26-3B5EA1295E6B}"/>
              </a:ext>
            </a:extLst>
          </p:cNvPr>
          <p:cNvSpPr>
            <a:spLocks noGrp="1"/>
          </p:cNvSpPr>
          <p:nvPr>
            <p:ph type="body" sz="quarter" idx="11" hasCustomPrompt="1"/>
          </p:nvPr>
        </p:nvSpPr>
        <p:spPr>
          <a:xfrm>
            <a:off x="382145" y="754766"/>
            <a:ext cx="3779906" cy="396241"/>
          </a:xfrm>
          <a:prstGeom prst="rect">
            <a:avLst/>
          </a:prstGeom>
        </p:spPr>
        <p:txBody>
          <a:bodyPr/>
          <a:lstStyle>
            <a:lvl1pPr marL="0" marR="0" indent="0" algn="l" defTabSz="914143" rtl="0" eaLnBrk="1" fontAlgn="auto" latinLnBrk="0" hangingPunct="1">
              <a:lnSpc>
                <a:spcPct val="100000"/>
              </a:lnSpc>
              <a:spcBef>
                <a:spcPts val="0"/>
              </a:spcBef>
              <a:spcAft>
                <a:spcPts val="0"/>
              </a:spcAft>
              <a:buClrTx/>
              <a:buSzTx/>
              <a:buFont typeface="Arial" panose="020B0604020202020204" pitchFamily="34" charset="0"/>
              <a:buNone/>
              <a:tabLst/>
              <a:defRPr sz="2000" b="0" i="0">
                <a:solidFill>
                  <a:schemeClr val="accent3"/>
                </a:solidFill>
                <a:latin typeface="Arial" panose="020B0604020202020204" pitchFamily="34" charset="0"/>
                <a:ea typeface="Helvetica Neue" panose="02000503000000020004" pitchFamily="2" charset="0"/>
                <a:cs typeface="Arial" panose="020B0604020202020204" pitchFamily="34" charset="0"/>
              </a:defRPr>
            </a:lvl1pPr>
            <a:lvl2pPr marL="457072" indent="0">
              <a:buNone/>
              <a:defRPr b="0" i="0">
                <a:latin typeface="Helvetica Neue" panose="02000503000000020004" pitchFamily="2" charset="0"/>
                <a:ea typeface="Helvetica Neue" panose="02000503000000020004" pitchFamily="2" charset="0"/>
                <a:cs typeface="Helvetica Neue" panose="02000503000000020004" pitchFamily="2" charset="0"/>
              </a:defRPr>
            </a:lvl2pPr>
            <a:lvl3pPr marL="914143" indent="0">
              <a:buNone/>
              <a:defRPr b="0" i="0">
                <a:latin typeface="Helvetica Neue" panose="02000503000000020004" pitchFamily="2" charset="0"/>
                <a:ea typeface="Helvetica Neue" panose="02000503000000020004" pitchFamily="2" charset="0"/>
                <a:cs typeface="Helvetica Neue" panose="02000503000000020004" pitchFamily="2" charset="0"/>
              </a:defRPr>
            </a:lvl3pPr>
            <a:lvl4pPr marL="1371215" indent="0">
              <a:buNone/>
              <a:defRPr b="0" i="0">
                <a:latin typeface="Helvetica Neue" panose="02000503000000020004" pitchFamily="2" charset="0"/>
                <a:ea typeface="Helvetica Neue" panose="02000503000000020004" pitchFamily="2" charset="0"/>
                <a:cs typeface="Helvetica Neue" panose="02000503000000020004" pitchFamily="2" charset="0"/>
              </a:defRPr>
            </a:lvl4pPr>
            <a:lvl5pPr marL="1828286" indent="0">
              <a:buNone/>
              <a:defRPr b="0" i="0">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914143" rtl="0" eaLnBrk="1" fontAlgn="auto" latinLnBrk="0" hangingPunct="1">
              <a:lnSpc>
                <a:spcPts val="2400"/>
              </a:lnSpc>
              <a:spcBef>
                <a:spcPts val="0"/>
              </a:spcBef>
              <a:spcAft>
                <a:spcPts val="0"/>
              </a:spcAft>
              <a:buClrTx/>
              <a:buSzTx/>
              <a:buFont typeface="Arial" panose="020B0604020202020204" pitchFamily="34" charset="0"/>
              <a:buNone/>
              <a:tabLst/>
              <a:defRPr/>
            </a:pPr>
            <a:r>
              <a:rPr lang="en-US"/>
              <a:t>Edit the subtitle here</a:t>
            </a:r>
          </a:p>
        </p:txBody>
      </p:sp>
      <p:sp>
        <p:nvSpPr>
          <p:cNvPr id="14" name="Text Placeholder 14">
            <a:extLst>
              <a:ext uri="{FF2B5EF4-FFF2-40B4-BE49-F238E27FC236}">
                <a16:creationId xmlns:a16="http://schemas.microsoft.com/office/drawing/2014/main" id="{CA7D8811-1755-E245-856C-9EEF94BC4C8E}"/>
              </a:ext>
            </a:extLst>
          </p:cNvPr>
          <p:cNvSpPr>
            <a:spLocks noGrp="1"/>
          </p:cNvSpPr>
          <p:nvPr>
            <p:ph type="body" sz="quarter" idx="10" hasCustomPrompt="1"/>
          </p:nvPr>
        </p:nvSpPr>
        <p:spPr>
          <a:xfrm>
            <a:off x="382145" y="381000"/>
            <a:ext cx="3768332" cy="411191"/>
          </a:xfrm>
          <a:prstGeom prst="rect">
            <a:avLst/>
          </a:prstGeom>
        </p:spPr>
        <p:txBody>
          <a:bodyPr/>
          <a:lstStyle>
            <a:lvl1pPr marL="0" indent="0">
              <a:lnSpc>
                <a:spcPct val="100000"/>
              </a:lnSpc>
              <a:spcBef>
                <a:spcPts val="0"/>
              </a:spcBef>
              <a:buNone/>
              <a:defRPr sz="2000" b="0" i="0" spc="0" baseline="0">
                <a:latin typeface="Arial" panose="020B0604020202020204" pitchFamily="34" charset="0"/>
                <a:ea typeface="Helvetica Neue" panose="02000503000000020004" pitchFamily="2" charset="0"/>
                <a:cs typeface="Arial" panose="020B0604020202020204" pitchFamily="34" charset="0"/>
              </a:defRPr>
            </a:lvl1pPr>
            <a:lvl2pPr marL="457072" indent="0">
              <a:buNone/>
              <a:defRPr b="0" i="0">
                <a:latin typeface="Helvetica Neue" panose="02000503000000020004" pitchFamily="2" charset="0"/>
                <a:ea typeface="Helvetica Neue" panose="02000503000000020004" pitchFamily="2" charset="0"/>
                <a:cs typeface="Helvetica Neue" panose="02000503000000020004" pitchFamily="2" charset="0"/>
              </a:defRPr>
            </a:lvl2pPr>
            <a:lvl3pPr marL="914143" indent="0">
              <a:buNone/>
              <a:defRPr b="0" i="0">
                <a:latin typeface="Helvetica Neue" panose="02000503000000020004" pitchFamily="2" charset="0"/>
                <a:ea typeface="Helvetica Neue" panose="02000503000000020004" pitchFamily="2" charset="0"/>
                <a:cs typeface="Helvetica Neue" panose="02000503000000020004" pitchFamily="2" charset="0"/>
              </a:defRPr>
            </a:lvl3pPr>
            <a:lvl4pPr marL="1371215" indent="0">
              <a:buNone/>
              <a:defRPr b="0" i="0">
                <a:latin typeface="Helvetica Neue" panose="02000503000000020004" pitchFamily="2" charset="0"/>
                <a:ea typeface="Helvetica Neue" panose="02000503000000020004" pitchFamily="2" charset="0"/>
                <a:cs typeface="Helvetica Neue" panose="02000503000000020004" pitchFamily="2" charset="0"/>
              </a:defRPr>
            </a:lvl4pPr>
            <a:lvl5pPr marL="1828286" indent="0">
              <a:buNone/>
              <a:defRPr b="0" i="0">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Edit the main title here</a:t>
            </a:r>
          </a:p>
        </p:txBody>
      </p:sp>
      <p:sp>
        <p:nvSpPr>
          <p:cNvPr id="17" name="Rectangle 16">
            <a:extLst>
              <a:ext uri="{FF2B5EF4-FFF2-40B4-BE49-F238E27FC236}">
                <a16:creationId xmlns:a16="http://schemas.microsoft.com/office/drawing/2014/main" id="{9537B62E-1E90-4243-AC74-812281FA700D}"/>
              </a:ext>
            </a:extLst>
          </p:cNvPr>
          <p:cNvSpPr/>
          <p:nvPr/>
        </p:nvSpPr>
        <p:spPr>
          <a:xfrm>
            <a:off x="0" y="6454192"/>
            <a:ext cx="12192000" cy="403808"/>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sp>
        <p:nvSpPr>
          <p:cNvPr id="18" name="Slide Number Placeholder 5">
            <a:extLst>
              <a:ext uri="{FF2B5EF4-FFF2-40B4-BE49-F238E27FC236}">
                <a16:creationId xmlns:a16="http://schemas.microsoft.com/office/drawing/2014/main" id="{073A5756-3D71-C84A-A1AF-7DD4AED74F7D}"/>
              </a:ext>
            </a:extLst>
          </p:cNvPr>
          <p:cNvSpPr txBox="1">
            <a:spLocks/>
          </p:cNvSpPr>
          <p:nvPr/>
        </p:nvSpPr>
        <p:spPr>
          <a:xfrm>
            <a:off x="11648440" y="6489276"/>
            <a:ext cx="726440" cy="349250"/>
          </a:xfrm>
          <a:prstGeom prst="rect">
            <a:avLst/>
          </a:prstGeom>
        </p:spPr>
        <p:txBody>
          <a:bodyPr vert="horz" lIns="91428" tIns="45714" rIns="91428" bIns="45714"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82D5D8DC-9473-3845-81D6-4BCA6EEE8B1B}" type="slidenum">
              <a:rPr lang="en-US" sz="800" smtClean="0">
                <a:latin typeface="Arial" panose="020B0604020202020204" pitchFamily="34" charset="0"/>
                <a:ea typeface="Helvetica Neue" panose="02000503000000020004" pitchFamily="2" charset="0"/>
                <a:cs typeface="Arial" panose="020B0604020202020204" pitchFamily="34" charset="0"/>
              </a:rPr>
              <a:pPr algn="l"/>
              <a:t>‹#›</a:t>
            </a:fld>
            <a:endParaRPr lang="en-US" sz="800">
              <a:latin typeface="Arial" panose="020B0604020202020204" pitchFamily="34" charset="0"/>
              <a:ea typeface="Helvetica Neue" panose="02000503000000020004" pitchFamily="2" charset="0"/>
              <a:cs typeface="Arial" panose="020B0604020202020204" pitchFamily="34" charset="0"/>
            </a:endParaRPr>
          </a:p>
        </p:txBody>
      </p:sp>
      <p:pic>
        <p:nvPicPr>
          <p:cNvPr id="22" name="Picture 21">
            <a:extLst>
              <a:ext uri="{FF2B5EF4-FFF2-40B4-BE49-F238E27FC236}">
                <a16:creationId xmlns:a16="http://schemas.microsoft.com/office/drawing/2014/main" id="{A1B73C07-90F5-5A42-8FE0-CECB65B759CD}"/>
              </a:ext>
            </a:extLst>
          </p:cNvPr>
          <p:cNvPicPr>
            <a:picLocks noChangeAspect="1"/>
          </p:cNvPicPr>
          <p:nvPr/>
        </p:nvPicPr>
        <p:blipFill>
          <a:blip r:embed="rId2"/>
          <a:stretch>
            <a:fillRect/>
          </a:stretch>
        </p:blipFill>
        <p:spPr>
          <a:xfrm>
            <a:off x="376739" y="6627678"/>
            <a:ext cx="1068120" cy="75877"/>
          </a:xfrm>
          <a:prstGeom prst="rect">
            <a:avLst/>
          </a:prstGeom>
        </p:spPr>
      </p:pic>
      <p:grpSp>
        <p:nvGrpSpPr>
          <p:cNvPr id="29" name="Group 28">
            <a:extLst>
              <a:ext uri="{FF2B5EF4-FFF2-40B4-BE49-F238E27FC236}">
                <a16:creationId xmlns:a16="http://schemas.microsoft.com/office/drawing/2014/main" id="{9E3F4607-31F9-D841-A63E-CA661FECECB4}"/>
              </a:ext>
            </a:extLst>
          </p:cNvPr>
          <p:cNvGrpSpPr/>
          <p:nvPr/>
        </p:nvGrpSpPr>
        <p:grpSpPr>
          <a:xfrm>
            <a:off x="3544577" y="6601151"/>
            <a:ext cx="5102847" cy="178867"/>
            <a:chOff x="7229781" y="13205016"/>
            <a:chExt cx="10207023" cy="357732"/>
          </a:xfrm>
        </p:grpSpPr>
        <p:sp>
          <p:nvSpPr>
            <p:cNvPr id="30" name="TextBox 29">
              <a:extLst>
                <a:ext uri="{FF2B5EF4-FFF2-40B4-BE49-F238E27FC236}">
                  <a16:creationId xmlns:a16="http://schemas.microsoft.com/office/drawing/2014/main" id="{9214344A-FC46-134D-A5E8-2822BFCA3F05}"/>
                </a:ext>
              </a:extLst>
            </p:cNvPr>
            <p:cNvSpPr txBox="1"/>
            <p:nvPr/>
          </p:nvSpPr>
          <p:spPr>
            <a:xfrm>
              <a:off x="7229781" y="13205016"/>
              <a:ext cx="4801225" cy="353942"/>
            </a:xfrm>
            <a:prstGeom prst="rect">
              <a:avLst/>
            </a:prstGeom>
            <a:noFill/>
          </p:spPr>
          <p:txBody>
            <a:bodyPr wrap="square" rtlCol="0">
              <a:spAutoFit/>
            </a:bodyPr>
            <a:lstStyle/>
            <a:p>
              <a:r>
                <a:rPr lang="en-US" sz="550" b="0" i="0" spc="100" baseline="0">
                  <a:solidFill>
                    <a:schemeClr val="tx2"/>
                  </a:solidFill>
                  <a:latin typeface="Arial" panose="020B0604020202020204" pitchFamily="34" charset="0"/>
                  <a:ea typeface="Helvetica Neue" panose="02000503000000020004" pitchFamily="2" charset="0"/>
                  <a:cs typeface="Arial" panose="020B0604020202020204" pitchFamily="34" charset="0"/>
                </a:rPr>
                <a:t>COPYRIGHT 2025 TESLA INC.</a:t>
              </a:r>
            </a:p>
          </p:txBody>
        </p:sp>
        <p:sp>
          <p:nvSpPr>
            <p:cNvPr id="31" name="TextBox 30">
              <a:extLst>
                <a:ext uri="{FF2B5EF4-FFF2-40B4-BE49-F238E27FC236}">
                  <a16:creationId xmlns:a16="http://schemas.microsoft.com/office/drawing/2014/main" id="{36F67A45-0ADA-4345-A00A-FA51A2FDCC80}"/>
                </a:ext>
              </a:extLst>
            </p:cNvPr>
            <p:cNvSpPr txBox="1"/>
            <p:nvPr/>
          </p:nvSpPr>
          <p:spPr>
            <a:xfrm>
              <a:off x="11665173" y="13208806"/>
              <a:ext cx="5771631" cy="353942"/>
            </a:xfrm>
            <a:prstGeom prst="rect">
              <a:avLst/>
            </a:prstGeom>
            <a:noFill/>
          </p:spPr>
          <p:txBody>
            <a:bodyPr wrap="square" rtlCol="0">
              <a:spAutoFit/>
            </a:bodyPr>
            <a:lstStyle/>
            <a:p>
              <a:r>
                <a:rPr lang="en-US" sz="550" b="0" i="0" spc="100" baseline="0">
                  <a:solidFill>
                    <a:schemeClr val="tx2"/>
                  </a:solidFill>
                  <a:latin typeface="Arial" panose="020B0604020202020204" pitchFamily="34" charset="0"/>
                  <a:ea typeface="Helvetica Neue" panose="02000503000000020004" pitchFamily="2" charset="0"/>
                  <a:cs typeface="Arial" panose="020B0604020202020204" pitchFamily="34" charset="0"/>
                </a:rPr>
                <a:t>PROPRIETARY AND CONFIDENTIAL, DISCLOSED UNDER NDA</a:t>
              </a:r>
            </a:p>
          </p:txBody>
        </p:sp>
      </p:grpSp>
    </p:spTree>
    <p:extLst>
      <p:ext uri="{BB962C8B-B14F-4D97-AF65-F5344CB8AC3E}">
        <p14:creationId xmlns:p14="http://schemas.microsoft.com/office/powerpoint/2010/main" val="2448655900"/>
      </p:ext>
    </p:extLst>
  </p:cSld>
  <p:clrMapOvr>
    <a:masterClrMapping/>
  </p:clrMapOvr>
  <p:extLst>
    <p:ext uri="{DCECCB84-F9BA-43D5-87BE-67443E8EF086}">
      <p15:sldGuideLst xmlns:p15="http://schemas.microsoft.com/office/powerpoint/2012/main">
        <p15:guide id="3" pos="481">
          <p15:clr>
            <a:srgbClr val="FBAE40"/>
          </p15:clr>
        </p15:guide>
        <p15:guide id="7" orient="horz" pos="8112">
          <p15:clr>
            <a:srgbClr val="FBAE40"/>
          </p15:clr>
        </p15:guide>
        <p15:guide id="8" orient="horz" pos="480">
          <p15:clr>
            <a:srgbClr val="FBAE40"/>
          </p15:clr>
        </p15:guide>
        <p15:guide id="10" pos="14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343B-D8C8-FAB2-C038-E83611CE4D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419915-1F7A-93E7-975C-4401249184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39337A-3C44-B45A-0704-4B00D2771377}"/>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5" name="Footer Placeholder 4">
            <a:extLst>
              <a:ext uri="{FF2B5EF4-FFF2-40B4-BE49-F238E27FC236}">
                <a16:creationId xmlns:a16="http://schemas.microsoft.com/office/drawing/2014/main" id="{F1F7661E-B1EB-68CD-F3A1-E9A44A40E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D05C5-4211-DAAF-3CF2-3DB5339333C3}"/>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3948229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BCF2-D676-8059-FE01-F5228F02B0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E3FC3A-7A86-8D08-58AF-410193F01C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D46FA-CDDF-3BD1-4C11-92E73709103C}"/>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5" name="Footer Placeholder 4">
            <a:extLst>
              <a:ext uri="{FF2B5EF4-FFF2-40B4-BE49-F238E27FC236}">
                <a16:creationId xmlns:a16="http://schemas.microsoft.com/office/drawing/2014/main" id="{995BCAA9-F41B-F6A1-BE8B-8623EA593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A0E6D-CF76-EFAC-9EE9-E16C1B000426}"/>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211680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7BB0-CA3E-C886-4FA2-417CE01EC4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E6300-B23B-C383-8E4D-6E0115F59D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4DB1C0-C1EC-8E2D-37BF-9F7F848B44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521C7E-7E51-DDC5-1A84-D6640A93339F}"/>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6" name="Footer Placeholder 5">
            <a:extLst>
              <a:ext uri="{FF2B5EF4-FFF2-40B4-BE49-F238E27FC236}">
                <a16:creationId xmlns:a16="http://schemas.microsoft.com/office/drawing/2014/main" id="{D72986FA-8B45-7B46-0EAB-AD2DDFC64F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99D6F9-3580-B03E-186D-771DB8B51DF0}"/>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4085227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500BB-3CB3-08BB-89F6-F8E9A2C99A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5C862C-D0B3-E46B-9236-A8F8058659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D6C431-6D86-3762-565C-4505246554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A34F2-BA56-ACEC-B1A4-72D409B20C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63B7AF-05D2-6E6C-F180-09A88BEF69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1E9942-DBD9-4ABD-6189-79095B90C94E}"/>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8" name="Footer Placeholder 7">
            <a:extLst>
              <a:ext uri="{FF2B5EF4-FFF2-40B4-BE49-F238E27FC236}">
                <a16:creationId xmlns:a16="http://schemas.microsoft.com/office/drawing/2014/main" id="{4F81B7C7-44A5-8819-5D60-A7759D3CF6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02F22-FA73-82B1-1F95-F583B06CFD48}"/>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1312989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2A5-60FD-D88A-463D-56AAD41E38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ECBBF9-AF38-5D16-470C-7E6805B0F0CE}"/>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4" name="Footer Placeholder 3">
            <a:extLst>
              <a:ext uri="{FF2B5EF4-FFF2-40B4-BE49-F238E27FC236}">
                <a16:creationId xmlns:a16="http://schemas.microsoft.com/office/drawing/2014/main" id="{266490B3-D27E-6D71-4DEC-6250E81357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4657CA-C5AF-A8E0-34AA-737936536264}"/>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3401735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CEEF60-FBC9-B784-C3B9-CF19BEF45C07}"/>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3" name="Footer Placeholder 2">
            <a:extLst>
              <a:ext uri="{FF2B5EF4-FFF2-40B4-BE49-F238E27FC236}">
                <a16:creationId xmlns:a16="http://schemas.microsoft.com/office/drawing/2014/main" id="{0F407298-4E77-59F4-A089-3CFF36DD1D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54D660-3638-4050-0C15-D21A666C61FB}"/>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42911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2CDD-8B9E-82C4-FD5B-E437C0C34C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4BA7E2-CF6C-F696-C182-5AA46AC454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0A7A8F-8148-B9EA-96EE-59769EC12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68D80-DF15-094E-02EA-A39A12B6E14A}"/>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6" name="Footer Placeholder 5">
            <a:extLst>
              <a:ext uri="{FF2B5EF4-FFF2-40B4-BE49-F238E27FC236}">
                <a16:creationId xmlns:a16="http://schemas.microsoft.com/office/drawing/2014/main" id="{8537572E-2D83-84E9-1211-656F5F97DC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2946D-09C7-F664-B326-3209195467E6}"/>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244130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C891-1CC4-0F41-E622-EBA4B9A8E7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CCFC5D-7429-700B-F393-964CEC914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C91B52-49C3-45CC-E543-80125D74DB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54581-C520-CCA4-8BA2-D0FB45E46029}"/>
              </a:ext>
            </a:extLst>
          </p:cNvPr>
          <p:cNvSpPr>
            <a:spLocks noGrp="1"/>
          </p:cNvSpPr>
          <p:nvPr>
            <p:ph type="dt" sz="half" idx="10"/>
          </p:nvPr>
        </p:nvSpPr>
        <p:spPr/>
        <p:txBody>
          <a:bodyPr/>
          <a:lstStyle/>
          <a:p>
            <a:fld id="{D01810AE-FFB4-4B6C-9FF7-4A5AED03F2AD}" type="datetimeFigureOut">
              <a:rPr lang="en-US" smtClean="0"/>
              <a:t>1/19/2026</a:t>
            </a:fld>
            <a:endParaRPr lang="en-US"/>
          </a:p>
        </p:txBody>
      </p:sp>
      <p:sp>
        <p:nvSpPr>
          <p:cNvPr id="6" name="Footer Placeholder 5">
            <a:extLst>
              <a:ext uri="{FF2B5EF4-FFF2-40B4-BE49-F238E27FC236}">
                <a16:creationId xmlns:a16="http://schemas.microsoft.com/office/drawing/2014/main" id="{62C80FFC-FD8E-FC86-1083-F1DB2F9C54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711876-690C-8E18-F598-DB6DB79FEF70}"/>
              </a:ext>
            </a:extLst>
          </p:cNvPr>
          <p:cNvSpPr>
            <a:spLocks noGrp="1"/>
          </p:cNvSpPr>
          <p:nvPr>
            <p:ph type="sldNum" sz="quarter" idx="12"/>
          </p:nvPr>
        </p:nvSpPr>
        <p:spPr/>
        <p:txBody>
          <a:bodyPr/>
          <a:lstStyle/>
          <a:p>
            <a:fld id="{18B0CA86-69F5-4DF4-8A47-98E460B230A5}" type="slidenum">
              <a:rPr lang="en-US" smtClean="0"/>
              <a:t>‹#›</a:t>
            </a:fld>
            <a:endParaRPr lang="en-US"/>
          </a:p>
        </p:txBody>
      </p:sp>
    </p:spTree>
    <p:extLst>
      <p:ext uri="{BB962C8B-B14F-4D97-AF65-F5344CB8AC3E}">
        <p14:creationId xmlns:p14="http://schemas.microsoft.com/office/powerpoint/2010/main" val="156672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812241-165F-9E07-690A-5DA09134EC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24F16A-ACDD-2CF9-5165-41B23B1AB3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2E64E-007A-21E4-BD28-79F4F66FE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1810AE-FFB4-4B6C-9FF7-4A5AED03F2AD}" type="datetimeFigureOut">
              <a:rPr lang="en-US" smtClean="0"/>
              <a:t>1/19/2026</a:t>
            </a:fld>
            <a:endParaRPr lang="en-US"/>
          </a:p>
        </p:txBody>
      </p:sp>
      <p:sp>
        <p:nvSpPr>
          <p:cNvPr id="5" name="Footer Placeholder 4">
            <a:extLst>
              <a:ext uri="{FF2B5EF4-FFF2-40B4-BE49-F238E27FC236}">
                <a16:creationId xmlns:a16="http://schemas.microsoft.com/office/drawing/2014/main" id="{96641B4C-5CAA-8D0D-5581-255845033C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EF9EE7A-D85A-14DA-BE03-67C2A4A7B6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B0CA86-69F5-4DF4-8A47-98E460B230A5}" type="slidenum">
              <a:rPr lang="en-US" smtClean="0"/>
              <a:t>‹#›</a:t>
            </a:fld>
            <a:endParaRPr lang="en-US"/>
          </a:p>
        </p:txBody>
      </p:sp>
    </p:spTree>
    <p:extLst>
      <p:ext uri="{BB962C8B-B14F-4D97-AF65-F5344CB8AC3E}">
        <p14:creationId xmlns:p14="http://schemas.microsoft.com/office/powerpoint/2010/main" val="2055823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55.png"/><Relationship Id="rId3" Type="http://schemas.openxmlformats.org/officeDocument/2006/relationships/image" Target="../media/image52.svg"/><Relationship Id="rId21" Type="http://schemas.openxmlformats.org/officeDocument/2006/relationships/image" Target="../media/image58.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54.svg"/><Relationship Id="rId2" Type="http://schemas.openxmlformats.org/officeDocument/2006/relationships/image" Target="../media/image51.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image" Target="../media/image60.svg"/><Relationship Id="rId10" Type="http://schemas.openxmlformats.org/officeDocument/2006/relationships/image" Target="../media/image23.png"/><Relationship Id="rId19" Type="http://schemas.openxmlformats.org/officeDocument/2006/relationships/image" Target="../media/image56.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77.png"/><Relationship Id="rId3" Type="http://schemas.openxmlformats.org/officeDocument/2006/relationships/image" Target="../media/image62.jpeg"/><Relationship Id="rId7" Type="http://schemas.openxmlformats.org/officeDocument/2006/relationships/image" Target="../media/image66.png"/><Relationship Id="rId12" Type="http://schemas.openxmlformats.org/officeDocument/2006/relationships/image" Target="../media/image71.jpeg"/><Relationship Id="rId17" Type="http://schemas.openxmlformats.org/officeDocument/2006/relationships/image" Target="../media/image76.png"/><Relationship Id="rId2" Type="http://schemas.openxmlformats.org/officeDocument/2006/relationships/image" Target="../media/image61.jpeg"/><Relationship Id="rId16" Type="http://schemas.openxmlformats.org/officeDocument/2006/relationships/image" Target="../media/image75.jpeg"/><Relationship Id="rId1" Type="http://schemas.openxmlformats.org/officeDocument/2006/relationships/slideLayout" Target="../slideLayouts/slideLayout13.xml"/><Relationship Id="rId6" Type="http://schemas.openxmlformats.org/officeDocument/2006/relationships/image" Target="../media/image65.jpeg"/><Relationship Id="rId11" Type="http://schemas.openxmlformats.org/officeDocument/2006/relationships/image" Target="../media/image70.jpeg"/><Relationship Id="rId5" Type="http://schemas.openxmlformats.org/officeDocument/2006/relationships/image" Target="../media/image64.jpeg"/><Relationship Id="rId15" Type="http://schemas.openxmlformats.org/officeDocument/2006/relationships/image" Target="../media/image74.jpeg"/><Relationship Id="rId10" Type="http://schemas.openxmlformats.org/officeDocument/2006/relationships/image" Target="../media/image69.jpeg"/><Relationship Id="rId4" Type="http://schemas.openxmlformats.org/officeDocument/2006/relationships/image" Target="../media/image63.png"/><Relationship Id="rId9" Type="http://schemas.openxmlformats.org/officeDocument/2006/relationships/image" Target="../media/image68.jpeg"/><Relationship Id="rId14" Type="http://schemas.openxmlformats.org/officeDocument/2006/relationships/image" Target="../media/image73.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6" Type="http://schemas.openxmlformats.org/officeDocument/2006/relationships/image" Target="../media/image28.svg"/><Relationship Id="rId1" Type="http://schemas.openxmlformats.org/officeDocument/2006/relationships/slideLayout" Target="../slideLayouts/slideLayout1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chart" Target="../charts/chart1.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26CA1-B7DC-EFD6-5CF3-F84186F84B4F}"/>
            </a:ext>
          </a:extLst>
        </p:cNvPr>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68EE4826-061E-5501-FF06-62FE447FC60B}"/>
              </a:ext>
            </a:extLst>
          </p:cNvPr>
          <p:cNvSpPr/>
          <p:nvPr/>
        </p:nvSpPr>
        <p:spPr>
          <a:xfrm>
            <a:off x="9657185" y="4965615"/>
            <a:ext cx="2136709" cy="1668009"/>
          </a:xfrm>
          <a:prstGeom prst="roundRect">
            <a:avLst/>
          </a:prstGeom>
          <a:solidFill>
            <a:srgbClr val="FFFFFF">
              <a:alpha val="18824"/>
            </a:srgb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1" name="Picture 20">
            <a:extLst>
              <a:ext uri="{FF2B5EF4-FFF2-40B4-BE49-F238E27FC236}">
                <a16:creationId xmlns:a16="http://schemas.microsoft.com/office/drawing/2014/main" id="{94309D67-0ECF-E54D-397C-64B06B73C1C4}"/>
              </a:ext>
            </a:extLst>
          </p:cNvPr>
          <p:cNvPicPr>
            <a:picLocks noChangeAspect="1"/>
          </p:cNvPicPr>
          <p:nvPr/>
        </p:nvPicPr>
        <p:blipFill>
          <a:blip r:embed="rId3"/>
          <a:stretch>
            <a:fillRect/>
          </a:stretch>
        </p:blipFill>
        <p:spPr>
          <a:xfrm>
            <a:off x="6389876" y="1081076"/>
            <a:ext cx="2713761" cy="2090007"/>
          </a:xfrm>
          <a:prstGeom prst="rect">
            <a:avLst/>
          </a:prstGeom>
        </p:spPr>
      </p:pic>
      <p:pic>
        <p:nvPicPr>
          <p:cNvPr id="18" name="Picture 2">
            <a:extLst>
              <a:ext uri="{FF2B5EF4-FFF2-40B4-BE49-F238E27FC236}">
                <a16:creationId xmlns:a16="http://schemas.microsoft.com/office/drawing/2014/main" id="{87C28C90-E4F2-6F28-4FDC-9C2ADCEF80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416" b="19795"/>
          <a:stretch/>
        </p:blipFill>
        <p:spPr bwMode="auto">
          <a:xfrm>
            <a:off x="467083" y="851504"/>
            <a:ext cx="2878369" cy="2292951"/>
          </a:xfrm>
          <a:prstGeom prst="rect">
            <a:avLst/>
          </a:prstGeom>
          <a:effectLst>
            <a:softEdge rad="63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F1CBF0-F109-08DA-D85C-A59157D61A1A}"/>
              </a:ext>
            </a:extLst>
          </p:cNvPr>
          <p:cNvSpPr txBox="1"/>
          <p:nvPr/>
        </p:nvSpPr>
        <p:spPr>
          <a:xfrm>
            <a:off x="349973" y="31589"/>
            <a:ext cx="11642002" cy="400110"/>
          </a:xfrm>
          <a:prstGeom prst="rect">
            <a:avLst/>
          </a:prstGeom>
          <a:noFill/>
        </p:spPr>
        <p:txBody>
          <a:bodyPr wrap="square" rtlCol="0">
            <a:spAutoFit/>
          </a:bodyPr>
          <a:lstStyle/>
          <a:p>
            <a:r>
              <a:rPr lang="en-US" sz="2000" b="1" u="sng"/>
              <a:t>SHOP:  Model-3 General Assy –GA-3-Project Name: Automated IP Conveyance to GA-Lineside</a:t>
            </a:r>
            <a:endParaRPr lang="en-US" sz="2000" b="1">
              <a:cs typeface="Times New Roman" panose="02020603050405020304" pitchFamily="18" charset="0"/>
            </a:endParaRPr>
          </a:p>
        </p:txBody>
      </p:sp>
      <p:sp>
        <p:nvSpPr>
          <p:cNvPr id="12" name="Rectangle 11">
            <a:extLst>
              <a:ext uri="{FF2B5EF4-FFF2-40B4-BE49-F238E27FC236}">
                <a16:creationId xmlns:a16="http://schemas.microsoft.com/office/drawing/2014/main" id="{1925EC41-F950-AAEB-B871-963F7623FF01}"/>
              </a:ext>
            </a:extLst>
          </p:cNvPr>
          <p:cNvSpPr/>
          <p:nvPr/>
        </p:nvSpPr>
        <p:spPr>
          <a:xfrm rot="16200000">
            <a:off x="1330314" y="-74011"/>
            <a:ext cx="4085964" cy="581241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pic>
        <p:nvPicPr>
          <p:cNvPr id="40" name="Picture 39">
            <a:extLst>
              <a:ext uri="{FF2B5EF4-FFF2-40B4-BE49-F238E27FC236}">
                <a16:creationId xmlns:a16="http://schemas.microsoft.com/office/drawing/2014/main" id="{9758CA83-39AF-D503-D407-47DFF36A8C3C}"/>
              </a:ext>
            </a:extLst>
          </p:cNvPr>
          <p:cNvPicPr>
            <a:picLocks noChangeAspect="1"/>
          </p:cNvPicPr>
          <p:nvPr/>
        </p:nvPicPr>
        <p:blipFill>
          <a:blip r:embed="rId5"/>
          <a:stretch>
            <a:fillRect/>
          </a:stretch>
        </p:blipFill>
        <p:spPr>
          <a:xfrm>
            <a:off x="9787838" y="5357680"/>
            <a:ext cx="1754415" cy="1207623"/>
          </a:xfrm>
          <a:prstGeom prst="rect">
            <a:avLst/>
          </a:prstGeom>
        </p:spPr>
      </p:pic>
      <p:sp>
        <p:nvSpPr>
          <p:cNvPr id="45" name="Rectangle 44">
            <a:extLst>
              <a:ext uri="{FF2B5EF4-FFF2-40B4-BE49-F238E27FC236}">
                <a16:creationId xmlns:a16="http://schemas.microsoft.com/office/drawing/2014/main" id="{39359EB1-7560-8D51-9CEF-2860AC09A013}"/>
              </a:ext>
            </a:extLst>
          </p:cNvPr>
          <p:cNvSpPr/>
          <p:nvPr/>
        </p:nvSpPr>
        <p:spPr>
          <a:xfrm>
            <a:off x="11018628" y="5380015"/>
            <a:ext cx="584120" cy="487375"/>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 name="TextBox 45">
            <a:extLst>
              <a:ext uri="{FF2B5EF4-FFF2-40B4-BE49-F238E27FC236}">
                <a16:creationId xmlns:a16="http://schemas.microsoft.com/office/drawing/2014/main" id="{AF311E15-1461-2308-4C34-88FB57E52A00}"/>
              </a:ext>
            </a:extLst>
          </p:cNvPr>
          <p:cNvSpPr txBox="1"/>
          <p:nvPr/>
        </p:nvSpPr>
        <p:spPr>
          <a:xfrm>
            <a:off x="9848333" y="5020031"/>
            <a:ext cx="1754415" cy="340519"/>
          </a:xfrm>
          <a:prstGeom prst="round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Wastes Eliminated</a:t>
            </a:r>
          </a:p>
        </p:txBody>
      </p:sp>
      <p:sp>
        <p:nvSpPr>
          <p:cNvPr id="48" name="Rectangle 47">
            <a:extLst>
              <a:ext uri="{FF2B5EF4-FFF2-40B4-BE49-F238E27FC236}">
                <a16:creationId xmlns:a16="http://schemas.microsoft.com/office/drawing/2014/main" id="{05C21C28-2A1A-72DA-889D-D482A7D40FA5}"/>
              </a:ext>
            </a:extLst>
          </p:cNvPr>
          <p:cNvSpPr/>
          <p:nvPr/>
        </p:nvSpPr>
        <p:spPr>
          <a:xfrm>
            <a:off x="11018628" y="5995283"/>
            <a:ext cx="523625" cy="570020"/>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C4F0D7DD-A0B0-E3FD-73B9-00D0D857E254}"/>
              </a:ext>
            </a:extLst>
          </p:cNvPr>
          <p:cNvSpPr txBox="1"/>
          <p:nvPr/>
        </p:nvSpPr>
        <p:spPr>
          <a:xfrm>
            <a:off x="467084" y="777551"/>
            <a:ext cx="81099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BEFORE</a:t>
            </a:r>
          </a:p>
        </p:txBody>
      </p:sp>
      <p:sp>
        <p:nvSpPr>
          <p:cNvPr id="10" name="TextBox 9">
            <a:extLst>
              <a:ext uri="{FF2B5EF4-FFF2-40B4-BE49-F238E27FC236}">
                <a16:creationId xmlns:a16="http://schemas.microsoft.com/office/drawing/2014/main" id="{3CF3C9F5-2666-CD31-CFFB-89F19232AF4E}"/>
              </a:ext>
            </a:extLst>
          </p:cNvPr>
          <p:cNvSpPr txBox="1"/>
          <p:nvPr/>
        </p:nvSpPr>
        <p:spPr>
          <a:xfrm>
            <a:off x="6338085" y="790688"/>
            <a:ext cx="86756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   AFTER</a:t>
            </a:r>
          </a:p>
        </p:txBody>
      </p:sp>
      <p:sp>
        <p:nvSpPr>
          <p:cNvPr id="3" name="Rectangle 2">
            <a:extLst>
              <a:ext uri="{FF2B5EF4-FFF2-40B4-BE49-F238E27FC236}">
                <a16:creationId xmlns:a16="http://schemas.microsoft.com/office/drawing/2014/main" id="{0BF12957-72D2-9EEB-0A36-F27D14148319}"/>
              </a:ext>
            </a:extLst>
          </p:cNvPr>
          <p:cNvSpPr/>
          <p:nvPr/>
        </p:nvSpPr>
        <p:spPr>
          <a:xfrm>
            <a:off x="10245038" y="5389672"/>
            <a:ext cx="420007" cy="487375"/>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F8FD198F-FD14-79B3-9EA1-AFA3CE453A64}"/>
              </a:ext>
            </a:extLst>
          </p:cNvPr>
          <p:cNvSpPr txBox="1"/>
          <p:nvPr/>
        </p:nvSpPr>
        <p:spPr>
          <a:xfrm>
            <a:off x="459493" y="5028081"/>
            <a:ext cx="4390098" cy="1504514"/>
          </a:xfrm>
          <a:prstGeom prst="rect">
            <a:avLst/>
          </a:prstGeom>
          <a:noFill/>
        </p:spPr>
        <p:txBody>
          <a:bodyPr wrap="square">
            <a:spAutoFit/>
          </a:bodyPr>
          <a:lstStyle/>
          <a:p>
            <a:pPr marL="114274" marR="0" lvl="0" indent="-114274" algn="l" defTabSz="1828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b="1" u="sng">
                <a:solidFill>
                  <a:prstClr val="black"/>
                </a:solidFill>
                <a:latin typeface="Helvetica" panose="020B0604020202020204" pitchFamily="34" charset="0"/>
                <a:cs typeface="Helvetica" panose="020B0604020202020204" pitchFamily="34" charset="0"/>
              </a:rPr>
              <a:t>Objective</a:t>
            </a:r>
            <a:endParaRPr kumimoji="0" lang="en-US" sz="1800" b="0" i="0" u="none" strike="noStrike" kern="1200" cap="none" spc="0" normalizeH="0" baseline="0" noProof="0">
              <a:ln>
                <a:noFill/>
              </a:ln>
              <a:solidFill>
                <a:srgbClr val="393C41"/>
              </a:solidFill>
              <a:effectLst/>
              <a:uLnTx/>
              <a:uFillTx/>
              <a:latin typeface="Universal Sans Text" panose="02000000000000000000" pitchFamily="2" charset="0"/>
              <a:ea typeface="+mn-ea"/>
              <a:cs typeface="+mn-cs"/>
            </a:endParaRPr>
          </a:p>
          <a:p>
            <a:pPr marL="171450" marR="0" lvl="1" indent="-171450" algn="l" defTabSz="914400" rtl="0" eaLnBrk="1" fontAlgn="auto" latinLnBrk="0" hangingPunct="1">
              <a:lnSpc>
                <a:spcPts val="1500"/>
              </a:lnSpc>
              <a:spcBef>
                <a:spcPts val="0"/>
              </a:spcBef>
              <a:spcAft>
                <a:spcPts val="45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To automate the  manual transport of IP racks from Dock conveyor to GA line by reducing PIVs and headcount</a:t>
            </a:r>
            <a:endParaRPr kumimoji="0" lang="en-US" sz="1400" b="1" i="0" u="sng"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Benefits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15 Headcount Reduction (4 per shift).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Elimination of 4 Forklifts </a:t>
            </a:r>
            <a:r>
              <a:rPr lang="en-US" sz="1200">
                <a:solidFill>
                  <a:prstClr val="black"/>
                </a:solidFill>
                <a:latin typeface="Helvetica" panose="020B0604020202020204" pitchFamily="34" charset="0"/>
                <a:cs typeface="Helvetica" panose="020B0604020202020204" pitchFamily="34" charset="0"/>
              </a:rPr>
              <a:t>at GA-3</a:t>
            </a:r>
            <a:endPar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Projected Annual Recurring Savings</a:t>
            </a:r>
            <a:r>
              <a:rPr kumimoji="0" lang="en-US" sz="1200" b="1" i="0" u="none" strike="noStrike" kern="1200" cap="none" spc="0" normalizeH="0" baseline="0" noProof="0">
                <a:ln>
                  <a:noFill/>
                </a:ln>
                <a:solidFill>
                  <a:srgbClr val="4EA72E"/>
                </a:solidFill>
                <a:effectLst/>
                <a:uLnTx/>
                <a:uFillTx/>
                <a:latin typeface="Helvetica" panose="020B0604020202020204" pitchFamily="34" charset="0"/>
                <a:ea typeface="+mn-ea"/>
                <a:cs typeface="Helvetica" panose="020B0604020202020204" pitchFamily="34" charset="0"/>
              </a:rPr>
              <a:t>: $1,500,000 ($ 1.5 M)</a:t>
            </a:r>
            <a:endParaRPr kumimoji="0" lang="en-US" sz="14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endParaRPr>
          </a:p>
        </p:txBody>
      </p:sp>
      <p:graphicFrame>
        <p:nvGraphicFramePr>
          <p:cNvPr id="17" name="Table 16">
            <a:extLst>
              <a:ext uri="{FF2B5EF4-FFF2-40B4-BE49-F238E27FC236}">
                <a16:creationId xmlns:a16="http://schemas.microsoft.com/office/drawing/2014/main" id="{4588534F-619B-25E0-2CA2-3F1F890961A2}"/>
              </a:ext>
            </a:extLst>
          </p:cNvPr>
          <p:cNvGraphicFramePr>
            <a:graphicFrameLocks noGrp="1"/>
          </p:cNvGraphicFramePr>
          <p:nvPr>
            <p:extLst>
              <p:ext uri="{D42A27DB-BD31-4B8C-83A1-F6EECF244321}">
                <p14:modId xmlns:p14="http://schemas.microsoft.com/office/powerpoint/2010/main" val="1322082690"/>
              </p:ext>
            </p:extLst>
          </p:nvPr>
        </p:nvGraphicFramePr>
        <p:xfrm>
          <a:off x="4910086" y="4953637"/>
          <a:ext cx="4570308" cy="1652363"/>
        </p:xfrm>
        <a:graphic>
          <a:graphicData uri="http://schemas.openxmlformats.org/drawingml/2006/table">
            <a:tbl>
              <a:tblPr>
                <a:tableStyleId>{5940675A-B579-460E-94D1-54222C63F5DA}</a:tableStyleId>
              </a:tblPr>
              <a:tblGrid>
                <a:gridCol w="2159121">
                  <a:extLst>
                    <a:ext uri="{9D8B030D-6E8A-4147-A177-3AD203B41FA5}">
                      <a16:colId xmlns:a16="http://schemas.microsoft.com/office/drawing/2014/main" val="1476740752"/>
                    </a:ext>
                  </a:extLst>
                </a:gridCol>
                <a:gridCol w="955282">
                  <a:extLst>
                    <a:ext uri="{9D8B030D-6E8A-4147-A177-3AD203B41FA5}">
                      <a16:colId xmlns:a16="http://schemas.microsoft.com/office/drawing/2014/main" val="246950163"/>
                    </a:ext>
                  </a:extLst>
                </a:gridCol>
                <a:gridCol w="720377">
                  <a:extLst>
                    <a:ext uri="{9D8B030D-6E8A-4147-A177-3AD203B41FA5}">
                      <a16:colId xmlns:a16="http://schemas.microsoft.com/office/drawing/2014/main" val="3439131210"/>
                    </a:ext>
                  </a:extLst>
                </a:gridCol>
                <a:gridCol w="735528">
                  <a:extLst>
                    <a:ext uri="{9D8B030D-6E8A-4147-A177-3AD203B41FA5}">
                      <a16:colId xmlns:a16="http://schemas.microsoft.com/office/drawing/2014/main" val="2574670925"/>
                    </a:ext>
                  </a:extLst>
                </a:gridCol>
              </a:tblGrid>
              <a:tr h="17895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50" b="1" u="none" strike="noStrike">
                          <a:solidFill>
                            <a:schemeClr val="tx1"/>
                          </a:solidFill>
                          <a:effectLst/>
                        </a:rPr>
                        <a:t>Actions</a:t>
                      </a:r>
                      <a:endParaRPr lang="en-US" sz="1050" b="1" i="0" u="none" strike="noStrike">
                        <a:solidFill>
                          <a:schemeClr val="tx1"/>
                        </a:solidFill>
                        <a:effectLst/>
                        <a:latin typeface="Calibri" panose="020F0502020204030204" pitchFamily="34" charset="0"/>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50" b="1" u="none" strike="noStrike">
                          <a:solidFill>
                            <a:schemeClr val="tx1"/>
                          </a:solidFill>
                          <a:effectLst/>
                        </a:rPr>
                        <a:t>Owner</a:t>
                      </a:r>
                      <a:endParaRPr lang="en-US" sz="1050" b="1" i="0" u="none" strike="noStrike">
                        <a:solidFill>
                          <a:schemeClr val="tx1"/>
                        </a:solidFill>
                        <a:effectLst/>
                        <a:latin typeface="Calibri" panose="020F0502020204030204" pitchFamily="34" charset="0"/>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50" b="1" u="none" strike="noStrike">
                          <a:solidFill>
                            <a:schemeClr val="tx1"/>
                          </a:solidFill>
                          <a:effectLst/>
                        </a:rPr>
                        <a:t>Due</a:t>
                      </a:r>
                      <a:endParaRPr lang="en-US" sz="1050" b="1" i="0" u="none" strike="noStrike">
                        <a:solidFill>
                          <a:schemeClr val="tx1"/>
                        </a:solidFill>
                        <a:effectLst/>
                        <a:latin typeface="Calibri" panose="020F0502020204030204" pitchFamily="34" charset="0"/>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50" b="1" u="none" strike="noStrike">
                          <a:solidFill>
                            <a:schemeClr val="tx1"/>
                          </a:solidFill>
                          <a:effectLst/>
                        </a:rPr>
                        <a:t>Status</a:t>
                      </a:r>
                      <a:endParaRPr lang="en-US" sz="1050" b="1" i="0" u="none" strike="noStrike">
                        <a:solidFill>
                          <a:schemeClr val="tx1"/>
                        </a:solidFill>
                        <a:effectLst/>
                        <a:latin typeface="Calibri" panose="020F0502020204030204" pitchFamily="34" charset="0"/>
                      </a:endParaRPr>
                    </a:p>
                  </a:txBody>
                  <a:tcPr marL="9525" marR="9525" marT="9525" marB="0" anchor="ctr">
                    <a:solidFill>
                      <a:schemeClr val="bg1">
                        <a:lumMod val="65000"/>
                      </a:schemeClr>
                    </a:solidFill>
                  </a:tcPr>
                </a:tc>
                <a:extLst>
                  <a:ext uri="{0D108BD9-81ED-4DB2-BD59-A6C34878D82A}">
                    <a16:rowId xmlns:a16="http://schemas.microsoft.com/office/drawing/2014/main" val="3934622497"/>
                  </a:ext>
                </a:extLst>
              </a:tr>
              <a:tr h="14898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Robot Movement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900" b="0" u="none" strike="noStrike" kern="1200">
                          <a:solidFill>
                            <a:srgbClr val="000000"/>
                          </a:solidFill>
                          <a:effectLst/>
                        </a:rPr>
                        <a:t>Shriman /Maaz </a:t>
                      </a:r>
                      <a:endParaRPr lang="en-US" sz="9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17/05</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59438146"/>
                  </a:ext>
                </a:extLst>
              </a:tr>
              <a:tr h="14898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SLAM initialization and mapping</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000000"/>
                          </a:solidFill>
                          <a:effectLst/>
                          <a:uLnTx/>
                          <a:uFillTx/>
                        </a:rPr>
                        <a:t>Shriman /Maaz </a:t>
                      </a:r>
                      <a:endParaRPr kumimoji="0" lang="en-US" sz="900" b="0" i="0" u="none" strike="noStrike" kern="1200" cap="none" spc="0" normalizeH="0" baseline="0" noProof="0">
                        <a:ln>
                          <a:noFill/>
                        </a:ln>
                        <a:solidFill>
                          <a:srgbClr val="000000"/>
                        </a:solidFill>
                        <a:effectLst/>
                        <a:uLnTx/>
                        <a:uFillTx/>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19/05</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511053436"/>
                  </a:ext>
                </a:extLst>
              </a:tr>
              <a:tr h="14898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Pallet Recognition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000000"/>
                          </a:solidFill>
                          <a:effectLst/>
                          <a:uLnTx/>
                          <a:uFillTx/>
                        </a:rPr>
                        <a:t>Shriman /Maaz </a:t>
                      </a:r>
                      <a:endParaRPr kumimoji="0" lang="en-US" sz="900" b="0" i="0" u="none" strike="noStrike" kern="1200" cap="none" spc="0" normalizeH="0" baseline="0" noProof="0">
                        <a:ln>
                          <a:noFill/>
                        </a:ln>
                        <a:solidFill>
                          <a:srgbClr val="000000"/>
                        </a:solidFill>
                        <a:effectLst/>
                        <a:uLnTx/>
                        <a:uFillTx/>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01/06</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735406324"/>
                  </a:ext>
                </a:extLst>
              </a:tr>
              <a:tr h="14898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Network Connectivity</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000000"/>
                          </a:solidFill>
                          <a:effectLst/>
                          <a:uLnTx/>
                          <a:uFillTx/>
                        </a:rPr>
                        <a:t>Shriman /Maaz </a:t>
                      </a:r>
                      <a:endParaRPr kumimoji="0" lang="en-US" sz="900" b="0" i="0" u="none" strike="noStrike" kern="1200" cap="none" spc="0" normalizeH="0" baseline="0" noProof="0">
                        <a:ln>
                          <a:noFill/>
                        </a:ln>
                        <a:solidFill>
                          <a:srgbClr val="000000"/>
                        </a:solidFill>
                        <a:effectLst/>
                        <a:uLnTx/>
                        <a:uFillTx/>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03/06</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u="none" strike="noStrike">
                          <a:solidFill>
                            <a:srgbClr val="00B050"/>
                          </a:solidFill>
                          <a:effectLst/>
                        </a:rPr>
                        <a:t>Completed </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51961999"/>
                  </a:ext>
                </a:extLst>
              </a:tr>
              <a:tr h="13277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Pallet Shuffle operation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000000"/>
                          </a:solidFill>
                          <a:effectLst/>
                          <a:uLnTx/>
                          <a:uFillTx/>
                        </a:rPr>
                        <a:t>Shriman /Maaz </a:t>
                      </a:r>
                      <a:endParaRPr kumimoji="0" lang="en-US" sz="900" b="0" i="0" u="none" strike="noStrike" kern="1200" cap="none" spc="0" normalizeH="0" baseline="0" noProof="0">
                        <a:ln>
                          <a:noFill/>
                        </a:ln>
                        <a:solidFill>
                          <a:srgbClr val="000000"/>
                        </a:solidFill>
                        <a:effectLst/>
                        <a:uLnTx/>
                        <a:uFillTx/>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22/06</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u="none" strike="noStrike">
                          <a:solidFill>
                            <a:srgbClr val="00B050"/>
                          </a:solidFill>
                          <a:effectLst/>
                        </a:rPr>
                        <a:t>Completed </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277765870"/>
                  </a:ext>
                </a:extLst>
              </a:tr>
              <a:tr h="148983">
                <a:tc>
                  <a:txBody>
                    <a:bodyPr/>
                    <a:lstStyle/>
                    <a:p>
                      <a:pPr algn="ctr" fontAlgn="ctr"/>
                      <a:r>
                        <a:rPr lang="en-US" sz="900" b="0" u="none" strike="noStrike">
                          <a:solidFill>
                            <a:srgbClr val="000000"/>
                          </a:solidFill>
                          <a:effectLst/>
                        </a:rPr>
                        <a:t>Process Identification &amp; Planning</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000000"/>
                          </a:solidFill>
                          <a:effectLst/>
                          <a:uLnTx/>
                          <a:uFillTx/>
                        </a:rPr>
                        <a:t>Maaz/PC Process</a:t>
                      </a:r>
                      <a:endParaRPr kumimoji="0" lang="en-US" sz="900" b="0" i="0" u="none" strike="noStrike" kern="1200" cap="none" spc="0" normalizeH="0" baseline="0" noProof="0">
                        <a:ln>
                          <a:noFill/>
                        </a:ln>
                        <a:solidFill>
                          <a:srgbClr val="000000"/>
                        </a:solidFill>
                        <a:effectLst/>
                        <a:uLnTx/>
                        <a:uFillTx/>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900" b="0" u="none" strike="noStrike">
                          <a:solidFill>
                            <a:srgbClr val="000000"/>
                          </a:solidFill>
                          <a:effectLst/>
                        </a:rPr>
                        <a:t>25/07</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00B050"/>
                          </a:solidFill>
                          <a:effectLst/>
                          <a:uLnTx/>
                          <a:uFillTx/>
                        </a:rPr>
                        <a:t>Completed </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890473765"/>
                  </a:ext>
                </a:extLst>
              </a:tr>
              <a:tr h="148983">
                <a:tc>
                  <a:txBody>
                    <a:bodyPr/>
                    <a:lstStyle/>
                    <a:p>
                      <a:pPr algn="ctr" fontAlgn="ctr"/>
                      <a:r>
                        <a:rPr lang="en-US" sz="900" b="0" u="none" strike="noStrike">
                          <a:solidFill>
                            <a:srgbClr val="000000"/>
                          </a:solidFill>
                          <a:effectLst/>
                        </a:rPr>
                        <a:t>Number of Robots' calculation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900" b="0" u="none" strike="noStrike">
                          <a:solidFill>
                            <a:srgbClr val="000000"/>
                          </a:solidFill>
                          <a:effectLst/>
                        </a:rPr>
                        <a:t>Maaz /PC process</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900" b="0" u="none" strike="noStrike">
                          <a:solidFill>
                            <a:srgbClr val="000000"/>
                          </a:solidFill>
                          <a:effectLst/>
                        </a:rPr>
                        <a:t>15/08</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00B050"/>
                          </a:solidFill>
                          <a:effectLst/>
                          <a:uLnTx/>
                          <a:uFillTx/>
                        </a:rPr>
                        <a:t>Completed</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019781365"/>
                  </a:ext>
                </a:extLst>
              </a:tr>
              <a:tr h="257063">
                <a:tc>
                  <a:txBody>
                    <a:bodyPr/>
                    <a:lstStyle/>
                    <a:p>
                      <a:pPr algn="ctr" fontAlgn="ctr"/>
                      <a:r>
                        <a:rPr lang="en-US" sz="900" b="0" u="none" strike="noStrike">
                          <a:solidFill>
                            <a:srgbClr val="000000"/>
                          </a:solidFill>
                          <a:effectLst/>
                        </a:rPr>
                        <a:t>Management Approval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900" b="0" u="none" strike="noStrike">
                          <a:solidFill>
                            <a:srgbClr val="000000"/>
                          </a:solidFill>
                          <a:effectLst/>
                        </a:rPr>
                        <a:t>Fremont Management</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900" b="0" u="none" strike="noStrike">
                          <a:solidFill>
                            <a:srgbClr val="000000"/>
                          </a:solidFill>
                          <a:effectLst/>
                        </a:rPr>
                        <a:t>15/09</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00B050"/>
                          </a:solidFill>
                          <a:effectLst/>
                          <a:uLnTx/>
                          <a:uFillTx/>
                        </a:rPr>
                        <a:t>Completed </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372559887"/>
                  </a:ext>
                </a:extLst>
              </a:tr>
              <a:tr h="148983">
                <a:tc>
                  <a:txBody>
                    <a:bodyPr/>
                    <a:lstStyle/>
                    <a:p>
                      <a:pPr algn="ctr" fontAlgn="ctr"/>
                      <a:r>
                        <a:rPr lang="en-US" sz="900" b="0" u="none" strike="noStrike">
                          <a:solidFill>
                            <a:srgbClr val="000000"/>
                          </a:solidFill>
                          <a:effectLst/>
                        </a:rPr>
                        <a:t>Leadership Approval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900" b="0" u="none" strike="noStrike">
                          <a:solidFill>
                            <a:srgbClr val="000000"/>
                          </a:solidFill>
                          <a:effectLst/>
                        </a:rPr>
                        <a:t>Tesla Leadership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b"/>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FFC000"/>
                          </a:solidFill>
                          <a:effectLst/>
                          <a:uLnTx/>
                          <a:uFillTx/>
                        </a:rPr>
                        <a:t>Pending</a:t>
                      </a:r>
                      <a:endParaRPr kumimoji="0" lang="en-US" sz="900" b="1" i="0" u="none" strike="noStrike" kern="1200" cap="none" spc="0" normalizeH="0" baseline="0" noProof="0">
                        <a:ln>
                          <a:noFill/>
                        </a:ln>
                        <a:solidFill>
                          <a:srgbClr val="FFC00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516134072"/>
                  </a:ext>
                </a:extLst>
              </a:tr>
            </a:tbl>
          </a:graphicData>
        </a:graphic>
      </p:graphicFrame>
      <p:sp>
        <p:nvSpPr>
          <p:cNvPr id="15" name="TextBox 14">
            <a:extLst>
              <a:ext uri="{FF2B5EF4-FFF2-40B4-BE49-F238E27FC236}">
                <a16:creationId xmlns:a16="http://schemas.microsoft.com/office/drawing/2014/main" id="{D765D2AA-923B-C85F-A3DF-CDDE5CAB7E36}"/>
              </a:ext>
            </a:extLst>
          </p:cNvPr>
          <p:cNvSpPr txBox="1"/>
          <p:nvPr/>
        </p:nvSpPr>
        <p:spPr>
          <a:xfrm>
            <a:off x="349973" y="378030"/>
            <a:ext cx="8894320" cy="338554"/>
          </a:xfrm>
          <a:prstGeom prst="rect">
            <a:avLst/>
          </a:prstGeom>
          <a:noFill/>
        </p:spPr>
        <p:txBody>
          <a:bodyPr wrap="square" rtlCol="0">
            <a:spAutoFit/>
          </a:bodyPr>
          <a:lstStyle/>
          <a:p>
            <a:r>
              <a:rPr lang="en-US" sz="1600" b="1">
                <a:cs typeface="Times New Roman" panose="02020603050405020304" pitchFamily="18" charset="0"/>
              </a:rPr>
              <a:t>Status: In Progress</a:t>
            </a:r>
          </a:p>
        </p:txBody>
      </p:sp>
      <p:pic>
        <p:nvPicPr>
          <p:cNvPr id="19" name="Picture 18" descr="A person driving a forklift in a factory">
            <a:extLst>
              <a:ext uri="{FF2B5EF4-FFF2-40B4-BE49-F238E27FC236}">
                <a16:creationId xmlns:a16="http://schemas.microsoft.com/office/drawing/2014/main" id="{DA49F49A-CE17-6838-BE62-D1DC7CB3271C}"/>
              </a:ext>
            </a:extLst>
          </p:cNvPr>
          <p:cNvPicPr>
            <a:picLocks noChangeAspect="1"/>
          </p:cNvPicPr>
          <p:nvPr/>
        </p:nvPicPr>
        <p:blipFill>
          <a:blip r:embed="rId6">
            <a:extLst>
              <a:ext uri="{28A0092B-C50C-407E-A947-70E740481C1C}">
                <a14:useLocalDpi xmlns:a14="http://schemas.microsoft.com/office/drawing/2010/main" val="0"/>
              </a:ext>
            </a:extLst>
          </a:blip>
          <a:srcRect l="18508"/>
          <a:stretch/>
        </p:blipFill>
        <p:spPr>
          <a:xfrm>
            <a:off x="3277709" y="870223"/>
            <a:ext cx="2970914" cy="2292951"/>
          </a:xfrm>
          <a:prstGeom prst="rect">
            <a:avLst/>
          </a:prstGeom>
          <a:effectLst>
            <a:softEdge rad="63500"/>
          </a:effectLst>
        </p:spPr>
      </p:pic>
      <p:pic>
        <p:nvPicPr>
          <p:cNvPr id="20" name="Picture 10">
            <a:extLst>
              <a:ext uri="{FF2B5EF4-FFF2-40B4-BE49-F238E27FC236}">
                <a16:creationId xmlns:a16="http://schemas.microsoft.com/office/drawing/2014/main" id="{D3BAC48E-D775-4AD1-A878-08D361C14F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975" b="24389"/>
          <a:stretch/>
        </p:blipFill>
        <p:spPr bwMode="auto">
          <a:xfrm>
            <a:off x="488554" y="3067421"/>
            <a:ext cx="5713797" cy="1807760"/>
          </a:xfrm>
          <a:prstGeom prst="rect">
            <a:avLst/>
          </a:prstGeom>
          <a:effectLst>
            <a:softEdge rad="63500"/>
          </a:effectLst>
          <a:extLst>
            <a:ext uri="{909E8E84-426E-40DD-AFC4-6F175D3DCCD1}">
              <a14:hiddenFill xmlns:a14="http://schemas.microsoft.com/office/drawing/2010/main">
                <a:solidFill>
                  <a:srgbClr val="FFFFFF"/>
                </a:solidFill>
              </a14:hiddenFill>
            </a:ext>
          </a:extLst>
        </p:spPr>
      </p:pic>
      <p:pic>
        <p:nvPicPr>
          <p:cNvPr id="22" name="Picture Placeholder 16">
            <a:extLst>
              <a:ext uri="{FF2B5EF4-FFF2-40B4-BE49-F238E27FC236}">
                <a16:creationId xmlns:a16="http://schemas.microsoft.com/office/drawing/2014/main" id="{37C7C71B-72D3-4BB5-A474-FB576D25D744}"/>
              </a:ext>
            </a:extLst>
          </p:cNvPr>
          <p:cNvPicPr>
            <a:picLocks noChangeAspect="1"/>
          </p:cNvPicPr>
          <p:nvPr/>
        </p:nvPicPr>
        <p:blipFill>
          <a:blip r:embed="rId8"/>
          <a:srcRect l="15831" t="1992" b="1992"/>
          <a:stretch/>
        </p:blipFill>
        <p:spPr>
          <a:xfrm>
            <a:off x="9109465" y="2706045"/>
            <a:ext cx="2452598" cy="2157470"/>
          </a:xfrm>
          <a:prstGeom prst="rect">
            <a:avLst/>
          </a:prstGeom>
          <a:effectLst>
            <a:softEdge rad="63500"/>
          </a:effectLst>
        </p:spPr>
      </p:pic>
      <p:sp>
        <p:nvSpPr>
          <p:cNvPr id="4" name="Rectangle 3">
            <a:extLst>
              <a:ext uri="{FF2B5EF4-FFF2-40B4-BE49-F238E27FC236}">
                <a16:creationId xmlns:a16="http://schemas.microsoft.com/office/drawing/2014/main" id="{717DF364-0942-753A-E088-480057BCD10D}"/>
              </a:ext>
            </a:extLst>
          </p:cNvPr>
          <p:cNvSpPr/>
          <p:nvPr/>
        </p:nvSpPr>
        <p:spPr>
          <a:xfrm rot="16200000">
            <a:off x="7023009" y="92627"/>
            <a:ext cx="4085964" cy="545581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57646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2E1C3-AFB3-254A-A3C5-973AF235E6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067515-BE89-61AE-624B-5F64F3397456}"/>
              </a:ext>
            </a:extLst>
          </p:cNvPr>
          <p:cNvSpPr txBox="1"/>
          <p:nvPr/>
        </p:nvSpPr>
        <p:spPr>
          <a:xfrm>
            <a:off x="349973" y="31589"/>
            <a:ext cx="10541804" cy="707886"/>
          </a:xfrm>
          <a:prstGeom prst="rect">
            <a:avLst/>
          </a:prstGeom>
          <a:noFill/>
        </p:spPr>
        <p:txBody>
          <a:bodyPr wrap="square" rtlCol="0">
            <a:spAutoFit/>
          </a:bodyPr>
          <a:lstStyle/>
          <a:p>
            <a:r>
              <a:rPr lang="en-US" sz="2000" b="1" u="sng"/>
              <a:t>SHOP: Model-3- GA-3 Project Name: Laser Protection Bracket Design </a:t>
            </a:r>
          </a:p>
          <a:p>
            <a:endParaRPr lang="en-US" sz="2000" b="1">
              <a:cs typeface="Times New Roman" panose="02020603050405020304" pitchFamily="18" charset="0"/>
            </a:endParaRPr>
          </a:p>
        </p:txBody>
      </p:sp>
      <p:sp>
        <p:nvSpPr>
          <p:cNvPr id="14" name="TextBox 13">
            <a:extLst>
              <a:ext uri="{FF2B5EF4-FFF2-40B4-BE49-F238E27FC236}">
                <a16:creationId xmlns:a16="http://schemas.microsoft.com/office/drawing/2014/main" id="{E5A867F0-0E2C-F914-458A-BF369B6B2715}"/>
              </a:ext>
            </a:extLst>
          </p:cNvPr>
          <p:cNvSpPr txBox="1"/>
          <p:nvPr/>
        </p:nvSpPr>
        <p:spPr>
          <a:xfrm>
            <a:off x="459493" y="4916198"/>
            <a:ext cx="4097010" cy="1880515"/>
          </a:xfrm>
          <a:prstGeom prst="rect">
            <a:avLst/>
          </a:prstGeom>
          <a:noFill/>
        </p:spPr>
        <p:txBody>
          <a:bodyPr wrap="square">
            <a:spAutoFit/>
          </a:bodyPr>
          <a:lstStyle/>
          <a:p>
            <a:pPr marL="114274" marR="0" lvl="0" indent="-114274" algn="l" defTabSz="1828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sng" strike="noStrike" kern="1200" cap="none" spc="0" normalizeH="0" baseline="0" noProof="0">
                <a:ln>
                  <a:noFill/>
                </a:ln>
                <a:effectLst/>
                <a:uLnTx/>
                <a:uFillTx/>
                <a:latin typeface="Helvetica" panose="020B0604020202020204" pitchFamily="34" charset="0"/>
                <a:ea typeface="+mn-ea"/>
                <a:cs typeface="Helvetica" panose="020B0604020202020204" pitchFamily="34" charset="0"/>
              </a:rPr>
              <a:t>Objective</a:t>
            </a:r>
            <a:endParaRPr kumimoji="0" lang="en-US" sz="1800" b="0" i="0" u="none" strike="noStrike" kern="1200" cap="none" spc="0" normalizeH="0" baseline="0" noProof="0">
              <a:ln>
                <a:noFill/>
              </a:ln>
              <a:effectLst/>
              <a:uLnTx/>
              <a:uFillTx/>
              <a:latin typeface="Universal Sans Text" panose="02000000000000000000" pitchFamily="2" charset="0"/>
              <a:ea typeface="+mn-ea"/>
              <a:cs typeface="+mn-cs"/>
            </a:endParaRPr>
          </a:p>
          <a:p>
            <a:pPr marL="171450" indent="-171450">
              <a:buFont typeface="Wingdings" panose="05000000000000000000" pitchFamily="2" charset="2"/>
              <a:buChar char="§"/>
              <a:defRPr/>
            </a:pPr>
            <a:r>
              <a:rPr lang="en-US" sz="1200">
                <a:latin typeface="Helvetica" panose="020B0604020202020204" pitchFamily="34" charset="0"/>
                <a:cs typeface="Helvetica" panose="020B0604020202020204" pitchFamily="34" charset="0"/>
              </a:rPr>
              <a:t>Sub optimal ergonomic design of workstation causing fatigue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effectLst/>
                <a:uLnTx/>
                <a:uFillTx/>
                <a:latin typeface="Helvetica" panose="020B0604020202020204" pitchFamily="34" charset="0"/>
                <a:ea typeface="+mn-ea"/>
                <a:cs typeface="Helvetica" panose="020B0604020202020204" pitchFamily="34" charset="0"/>
              </a:rPr>
              <a:t>Benefits</a:t>
            </a:r>
          </a:p>
          <a:p>
            <a:pPr marL="171450" indent="-171450">
              <a:buFont typeface="Wingdings" panose="05000000000000000000" pitchFamily="2" charset="2"/>
              <a:buChar char="§"/>
              <a:defRPr/>
            </a:pPr>
            <a:r>
              <a:rPr lang="en-US" sz="1200">
                <a:latin typeface="Helvetica" panose="020B0604020202020204" pitchFamily="34" charset="0"/>
                <a:cs typeface="Helvetica" panose="020B0604020202020204" pitchFamily="34" charset="0"/>
              </a:rPr>
              <a:t>Mitigates ergonomic risks associated with repetitive motions.</a:t>
            </a:r>
          </a:p>
          <a:p>
            <a:pPr marL="171450" indent="-171450">
              <a:buFont typeface="Wingdings" panose="05000000000000000000" pitchFamily="2" charset="2"/>
              <a:buChar char="§"/>
              <a:defRPr/>
            </a:pPr>
            <a:r>
              <a:rPr lang="en-US" sz="1200">
                <a:latin typeface="Helvetica" panose="020B0604020202020204" pitchFamily="34" charset="0"/>
                <a:cs typeface="Helvetica" panose="020B0604020202020204" pitchFamily="34" charset="0"/>
              </a:rPr>
              <a:t>Decreases injury incidence and delivers a combined </a:t>
            </a:r>
            <a:r>
              <a:rPr lang="en-US" sz="1200" b="1">
                <a:latin typeface="Helvetica" panose="020B0604020202020204" pitchFamily="34" charset="0"/>
                <a:cs typeface="Helvetica" panose="020B0604020202020204" pitchFamily="34" charset="0"/>
              </a:rPr>
              <a:t>$10,000 </a:t>
            </a:r>
            <a:r>
              <a:rPr lang="en-US" sz="1200">
                <a:latin typeface="Helvetica" panose="020B0604020202020204" pitchFamily="34" charset="0"/>
                <a:cs typeface="Helvetica" panose="020B0604020202020204" pitchFamily="34" charset="0"/>
              </a:rPr>
              <a:t>in annual recurring savings.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Helvetica" panose="020B0604020202020204" pitchFamily="34" charset="0"/>
              <a:ea typeface="+mn-ea"/>
              <a:cs typeface="Helvetica" panose="020B0604020202020204" pitchFamily="34" charset="0"/>
            </a:endParaRPr>
          </a:p>
        </p:txBody>
      </p:sp>
      <p:sp>
        <p:nvSpPr>
          <p:cNvPr id="15" name="TextBox 14">
            <a:extLst>
              <a:ext uri="{FF2B5EF4-FFF2-40B4-BE49-F238E27FC236}">
                <a16:creationId xmlns:a16="http://schemas.microsoft.com/office/drawing/2014/main" id="{01C3B163-3540-37BD-692C-F8FD5F27FA4C}"/>
              </a:ext>
            </a:extLst>
          </p:cNvPr>
          <p:cNvSpPr txBox="1"/>
          <p:nvPr/>
        </p:nvSpPr>
        <p:spPr>
          <a:xfrm>
            <a:off x="349973" y="383178"/>
            <a:ext cx="2185409" cy="584775"/>
          </a:xfrm>
          <a:prstGeom prst="rect">
            <a:avLst/>
          </a:prstGeom>
          <a:noFill/>
        </p:spPr>
        <p:txBody>
          <a:bodyPr wrap="square" rtlCol="0">
            <a:spAutoFit/>
          </a:bodyPr>
          <a:lstStyle/>
          <a:p>
            <a:r>
              <a:rPr lang="en-US" sz="1600" b="1">
                <a:cs typeface="Times New Roman" panose="02020603050405020304" pitchFamily="18" charset="0"/>
              </a:rPr>
              <a:t>Status: </a:t>
            </a:r>
            <a:r>
              <a:rPr lang="en-US" sz="1600" b="1">
                <a:solidFill>
                  <a:srgbClr val="00B050"/>
                </a:solidFill>
                <a:cs typeface="Times New Roman" panose="02020603050405020304" pitchFamily="18" charset="0"/>
              </a:rPr>
              <a:t>Completed </a:t>
            </a:r>
          </a:p>
          <a:p>
            <a:endParaRPr lang="en-US" sz="1600" b="1">
              <a:cs typeface="Times New Roman" panose="02020603050405020304" pitchFamily="18" charset="0"/>
            </a:endParaRPr>
          </a:p>
        </p:txBody>
      </p:sp>
      <p:pic>
        <p:nvPicPr>
          <p:cNvPr id="7" name="Picture 6">
            <a:extLst>
              <a:ext uri="{FF2B5EF4-FFF2-40B4-BE49-F238E27FC236}">
                <a16:creationId xmlns:a16="http://schemas.microsoft.com/office/drawing/2014/main" id="{1ABD8856-335F-BBE6-C660-D8D5D32DEE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6930717" y="227653"/>
            <a:ext cx="3129575" cy="5059354"/>
          </a:xfrm>
          <a:prstGeom prst="rect">
            <a:avLst/>
          </a:prstGeom>
          <a:effectLst>
            <a:softEdge rad="76200"/>
          </a:effectLst>
        </p:spPr>
      </p:pic>
      <p:sp>
        <p:nvSpPr>
          <p:cNvPr id="9" name="Rectangle 8">
            <a:extLst>
              <a:ext uri="{FF2B5EF4-FFF2-40B4-BE49-F238E27FC236}">
                <a16:creationId xmlns:a16="http://schemas.microsoft.com/office/drawing/2014/main" id="{C1B749CC-62B6-10D1-49DB-074ECF0DB49F}"/>
              </a:ext>
            </a:extLst>
          </p:cNvPr>
          <p:cNvSpPr/>
          <p:nvPr/>
        </p:nvSpPr>
        <p:spPr>
          <a:xfrm rot="16200000">
            <a:off x="1056137" y="200165"/>
            <a:ext cx="3813781" cy="4991881"/>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4D81F8FE-41BA-F12B-F493-9C38D4FBEF05}"/>
              </a:ext>
            </a:extLst>
          </p:cNvPr>
          <p:cNvSpPr/>
          <p:nvPr/>
        </p:nvSpPr>
        <p:spPr>
          <a:xfrm rot="16200000">
            <a:off x="6613619" y="-58621"/>
            <a:ext cx="3848975" cy="5445168"/>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68461CF6-3C18-8471-2102-98474AC371FD}"/>
              </a:ext>
            </a:extLst>
          </p:cNvPr>
          <p:cNvSpPr txBox="1"/>
          <p:nvPr/>
        </p:nvSpPr>
        <p:spPr>
          <a:xfrm>
            <a:off x="467084" y="777551"/>
            <a:ext cx="81099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BEFORE</a:t>
            </a:r>
          </a:p>
        </p:txBody>
      </p:sp>
      <p:sp>
        <p:nvSpPr>
          <p:cNvPr id="20" name="TextBox 19">
            <a:extLst>
              <a:ext uri="{FF2B5EF4-FFF2-40B4-BE49-F238E27FC236}">
                <a16:creationId xmlns:a16="http://schemas.microsoft.com/office/drawing/2014/main" id="{5C0A8685-6D4C-449C-0DCA-AF750F49EE6B}"/>
              </a:ext>
            </a:extLst>
          </p:cNvPr>
          <p:cNvSpPr txBox="1"/>
          <p:nvPr/>
        </p:nvSpPr>
        <p:spPr>
          <a:xfrm>
            <a:off x="5815522" y="739475"/>
            <a:ext cx="86756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   AFTER</a:t>
            </a:r>
          </a:p>
        </p:txBody>
      </p:sp>
      <p:graphicFrame>
        <p:nvGraphicFramePr>
          <p:cNvPr id="29" name="Table 28">
            <a:extLst>
              <a:ext uri="{FF2B5EF4-FFF2-40B4-BE49-F238E27FC236}">
                <a16:creationId xmlns:a16="http://schemas.microsoft.com/office/drawing/2014/main" id="{99A328D7-CC7A-349F-1EFF-607159582556}"/>
              </a:ext>
            </a:extLst>
          </p:cNvPr>
          <p:cNvGraphicFramePr>
            <a:graphicFrameLocks noGrp="1"/>
          </p:cNvGraphicFramePr>
          <p:nvPr>
            <p:extLst>
              <p:ext uri="{D42A27DB-BD31-4B8C-83A1-F6EECF244321}">
                <p14:modId xmlns:p14="http://schemas.microsoft.com/office/powerpoint/2010/main" val="20854615"/>
              </p:ext>
            </p:extLst>
          </p:nvPr>
        </p:nvGraphicFramePr>
        <p:xfrm>
          <a:off x="4599155" y="4916198"/>
          <a:ext cx="4923023" cy="1626533"/>
        </p:xfrm>
        <a:graphic>
          <a:graphicData uri="http://schemas.openxmlformats.org/drawingml/2006/table">
            <a:tbl>
              <a:tblPr>
                <a:tableStyleId>{616DA210-FB5B-4158-B5E0-FEB733F419BA}</a:tableStyleId>
              </a:tblPr>
              <a:tblGrid>
                <a:gridCol w="2074138">
                  <a:extLst>
                    <a:ext uri="{9D8B030D-6E8A-4147-A177-3AD203B41FA5}">
                      <a16:colId xmlns:a16="http://schemas.microsoft.com/office/drawing/2014/main" val="2947747353"/>
                    </a:ext>
                  </a:extLst>
                </a:gridCol>
                <a:gridCol w="1403674">
                  <a:extLst>
                    <a:ext uri="{9D8B030D-6E8A-4147-A177-3AD203B41FA5}">
                      <a16:colId xmlns:a16="http://schemas.microsoft.com/office/drawing/2014/main" val="2766407386"/>
                    </a:ext>
                  </a:extLst>
                </a:gridCol>
                <a:gridCol w="652918">
                  <a:extLst>
                    <a:ext uri="{9D8B030D-6E8A-4147-A177-3AD203B41FA5}">
                      <a16:colId xmlns:a16="http://schemas.microsoft.com/office/drawing/2014/main" val="2440380520"/>
                    </a:ext>
                  </a:extLst>
                </a:gridCol>
                <a:gridCol w="792293">
                  <a:extLst>
                    <a:ext uri="{9D8B030D-6E8A-4147-A177-3AD203B41FA5}">
                      <a16:colId xmlns:a16="http://schemas.microsoft.com/office/drawing/2014/main" val="2813559259"/>
                    </a:ext>
                  </a:extLst>
                </a:gridCol>
              </a:tblGrid>
              <a:tr h="3030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Actions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Owner</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Due</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Status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extLst>
                  <a:ext uri="{0D108BD9-81ED-4DB2-BD59-A6C34878D82A}">
                    <a16:rowId xmlns:a16="http://schemas.microsoft.com/office/drawing/2014/main" val="4097514018"/>
                  </a:ext>
                </a:extLst>
              </a:tr>
              <a:tr h="25229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u="none" strike="noStrike">
                          <a:solidFill>
                            <a:srgbClr val="000000"/>
                          </a:solidFill>
                          <a:effectLst/>
                        </a:rPr>
                        <a:t>Design study</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00" b="0" u="none" strike="noStrike" kern="1200">
                          <a:solidFill>
                            <a:srgbClr val="000000"/>
                          </a:solidFill>
                          <a:effectLst/>
                        </a:rPr>
                        <a:t>Shriman </a:t>
                      </a:r>
                      <a:endParaRPr lang="en-US" sz="10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00" b="0" u="none" strike="noStrike">
                          <a:solidFill>
                            <a:srgbClr val="000000"/>
                          </a:solidFill>
                          <a:effectLst/>
                        </a:rPr>
                        <a:t>02/05</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00" b="1" u="none" strike="noStrike">
                          <a:solidFill>
                            <a:srgbClr val="00B050"/>
                          </a:solidFill>
                          <a:effectLst/>
                        </a:rPr>
                        <a:t>Completed </a:t>
                      </a:r>
                      <a:endParaRPr lang="en-US" sz="10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731108794"/>
                  </a:ext>
                </a:extLst>
              </a:tr>
              <a:tr h="25229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u="none" strike="noStrike">
                          <a:solidFill>
                            <a:srgbClr val="000000"/>
                          </a:solidFill>
                          <a:effectLst/>
                        </a:rPr>
                        <a:t>Concept Review</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00" b="0" u="none" strike="noStrike" kern="1200">
                          <a:solidFill>
                            <a:srgbClr val="000000"/>
                          </a:solidFill>
                          <a:effectLst/>
                        </a:rPr>
                        <a:t>Shriman </a:t>
                      </a:r>
                      <a:endParaRPr lang="en-US" sz="10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00" b="0" u="none" strike="noStrike">
                          <a:solidFill>
                            <a:srgbClr val="000000"/>
                          </a:solidFill>
                          <a:effectLst/>
                        </a:rPr>
                        <a:t>09/05</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00" b="1" u="none" strike="noStrike">
                          <a:solidFill>
                            <a:srgbClr val="00B050"/>
                          </a:solidFill>
                          <a:effectLst/>
                        </a:rPr>
                        <a:t>Completed </a:t>
                      </a:r>
                      <a:endParaRPr lang="en-US" sz="10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229940928"/>
                  </a:ext>
                </a:extLst>
              </a:tr>
              <a:tr h="25229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a:solidFill>
                            <a:srgbClr val="000000"/>
                          </a:solidFill>
                          <a:effectLst/>
                          <a:latin typeface="+mj-lt"/>
                          <a:ea typeface="Calibri" panose="020F0502020204030204" pitchFamily="34" charset="0"/>
                          <a:cs typeface="Calibri" panose="020F0502020204030204" pitchFamily="34" charset="0"/>
                        </a:rPr>
                        <a:t>First Article validation</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u="none" strike="noStrike">
                          <a:solidFill>
                            <a:srgbClr val="000000"/>
                          </a:solidFill>
                          <a:effectLst/>
                        </a:rPr>
                        <a:t>Shriman /PC Process/ GA SX / WSD </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00" b="0" u="none" strike="noStrike">
                          <a:solidFill>
                            <a:srgbClr val="000000"/>
                          </a:solidFill>
                          <a:effectLst/>
                        </a:rPr>
                        <a:t>16/05</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00" b="1" u="none" strike="noStrike">
                          <a:solidFill>
                            <a:srgbClr val="00B050"/>
                          </a:solidFill>
                          <a:effectLst/>
                        </a:rPr>
                        <a:t>Completed </a:t>
                      </a:r>
                      <a:endParaRPr lang="en-US" sz="10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372421438"/>
                  </a:ext>
                </a:extLst>
              </a:tr>
              <a:tr h="25229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u="none" strike="noStrike">
                          <a:solidFill>
                            <a:srgbClr val="000000"/>
                          </a:solidFill>
                          <a:effectLst/>
                        </a:rPr>
                        <a:t>Buy off</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000" b="0" i="0" u="none" strike="noStrike">
                          <a:solidFill>
                            <a:srgbClr val="000000"/>
                          </a:solidFill>
                          <a:effectLst/>
                          <a:latin typeface="+mj-lt"/>
                          <a:ea typeface="Calibri" panose="020F0502020204030204" pitchFamily="34" charset="0"/>
                          <a:cs typeface="Calibri" panose="020F0502020204030204" pitchFamily="34" charset="0"/>
                        </a:rPr>
                        <a:t>Shriman/ PC Process</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00" b="0" u="none" strike="noStrike">
                          <a:solidFill>
                            <a:srgbClr val="000000"/>
                          </a:solidFill>
                          <a:effectLst/>
                        </a:rPr>
                        <a:t>23/05</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00" b="1" u="none" strike="noStrike">
                          <a:solidFill>
                            <a:srgbClr val="00B050"/>
                          </a:solidFill>
                          <a:effectLst/>
                        </a:rPr>
                        <a:t>Completed </a:t>
                      </a:r>
                      <a:endParaRPr lang="en-US" sz="10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028121681"/>
                  </a:ext>
                </a:extLst>
              </a:tr>
              <a:tr h="25229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u="none" strike="noStrike">
                          <a:solidFill>
                            <a:srgbClr val="000000"/>
                          </a:solidFill>
                          <a:effectLst/>
                        </a:rPr>
                        <a:t>Handoff</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1000" b="0" u="none" strike="noStrike">
                          <a:solidFill>
                            <a:srgbClr val="000000"/>
                          </a:solidFill>
                          <a:effectLst/>
                        </a:rPr>
                        <a:t>Shriman</a:t>
                      </a:r>
                      <a:endParaRPr lang="en-US" sz="10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000" b="0" i="0" u="none" strike="noStrike">
                          <a:solidFill>
                            <a:srgbClr val="000000"/>
                          </a:solidFill>
                          <a:effectLst/>
                          <a:latin typeface="+mj-lt"/>
                          <a:ea typeface="Calibri" panose="020F0502020204030204" pitchFamily="34" charset="0"/>
                          <a:cs typeface="Calibri" panose="020F0502020204030204" pitchFamily="34" charset="0"/>
                        </a:rPr>
                        <a:t>06/06</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B050"/>
                          </a:solidFill>
                          <a:effectLst/>
                          <a:uLnTx/>
                          <a:uFillTx/>
                        </a:rPr>
                        <a:t>Completed </a:t>
                      </a:r>
                      <a:endParaRPr kumimoji="0" lang="en-US" sz="10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11692328"/>
                  </a:ext>
                </a:extLst>
              </a:tr>
            </a:tbl>
          </a:graphicData>
        </a:graphic>
      </p:graphicFrame>
      <p:grpSp>
        <p:nvGrpSpPr>
          <p:cNvPr id="4" name="Group 3">
            <a:extLst>
              <a:ext uri="{FF2B5EF4-FFF2-40B4-BE49-F238E27FC236}">
                <a16:creationId xmlns:a16="http://schemas.microsoft.com/office/drawing/2014/main" id="{F310678E-CDBD-4D21-B81B-F8DBA8F28305}"/>
              </a:ext>
            </a:extLst>
          </p:cNvPr>
          <p:cNvGrpSpPr/>
          <p:nvPr/>
        </p:nvGrpSpPr>
        <p:grpSpPr>
          <a:xfrm>
            <a:off x="9657185" y="4958167"/>
            <a:ext cx="2136709" cy="1668009"/>
            <a:chOff x="9657185" y="4958167"/>
            <a:chExt cx="2136709" cy="1668009"/>
          </a:xfrm>
        </p:grpSpPr>
        <p:sp>
          <p:nvSpPr>
            <p:cNvPr id="5" name="Rectangle: Rounded Corners 4">
              <a:extLst>
                <a:ext uri="{FF2B5EF4-FFF2-40B4-BE49-F238E27FC236}">
                  <a16:creationId xmlns:a16="http://schemas.microsoft.com/office/drawing/2014/main" id="{1E31C13D-CAD8-C558-38DA-81A976A3CF6B}"/>
                </a:ext>
              </a:extLst>
            </p:cNvPr>
            <p:cNvSpPr/>
            <p:nvPr/>
          </p:nvSpPr>
          <p:spPr>
            <a:xfrm>
              <a:off x="9657185" y="4958167"/>
              <a:ext cx="2136709" cy="1668009"/>
            </a:xfrm>
            <a:prstGeom prst="roundRect">
              <a:avLst/>
            </a:prstGeom>
            <a:solidFill>
              <a:srgbClr val="FFFFFF">
                <a:alpha val="18824"/>
              </a:srgb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45AE1178-9E0E-1F74-AB01-8F2900F70A16}"/>
                </a:ext>
              </a:extLst>
            </p:cNvPr>
            <p:cNvPicPr>
              <a:picLocks noChangeAspect="1"/>
            </p:cNvPicPr>
            <p:nvPr/>
          </p:nvPicPr>
          <p:blipFill>
            <a:blip r:embed="rId4"/>
            <a:stretch>
              <a:fillRect/>
            </a:stretch>
          </p:blipFill>
          <p:spPr>
            <a:xfrm>
              <a:off x="9787838" y="5357680"/>
              <a:ext cx="1754415" cy="1207623"/>
            </a:xfrm>
            <a:prstGeom prst="rect">
              <a:avLst/>
            </a:prstGeom>
          </p:spPr>
        </p:pic>
        <p:sp>
          <p:nvSpPr>
            <p:cNvPr id="10" name="TextBox 9">
              <a:extLst>
                <a:ext uri="{FF2B5EF4-FFF2-40B4-BE49-F238E27FC236}">
                  <a16:creationId xmlns:a16="http://schemas.microsoft.com/office/drawing/2014/main" id="{59D7FE9A-95C4-3117-AE11-A9E98F30BEE1}"/>
                </a:ext>
              </a:extLst>
            </p:cNvPr>
            <p:cNvSpPr txBox="1"/>
            <p:nvPr/>
          </p:nvSpPr>
          <p:spPr>
            <a:xfrm>
              <a:off x="9848333" y="5020031"/>
              <a:ext cx="1754415" cy="307777"/>
            </a:xfrm>
            <a:prstGeom prst="rect">
              <a:avLst/>
            </a:prstGeom>
            <a:no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Wastes Eliminated</a:t>
              </a:r>
            </a:p>
          </p:txBody>
        </p:sp>
      </p:grpSp>
      <p:sp>
        <p:nvSpPr>
          <p:cNvPr id="12" name="Rectangle 11">
            <a:extLst>
              <a:ext uri="{FF2B5EF4-FFF2-40B4-BE49-F238E27FC236}">
                <a16:creationId xmlns:a16="http://schemas.microsoft.com/office/drawing/2014/main" id="{A3911903-DC0A-7492-D96D-DB2E3982367A}"/>
              </a:ext>
            </a:extLst>
          </p:cNvPr>
          <p:cNvSpPr/>
          <p:nvPr/>
        </p:nvSpPr>
        <p:spPr>
          <a:xfrm>
            <a:off x="11078211" y="5989879"/>
            <a:ext cx="374013" cy="552852"/>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FDD6EBA7-36B5-047E-5621-B627FC3B2ECB}"/>
              </a:ext>
            </a:extLst>
          </p:cNvPr>
          <p:cNvSpPr/>
          <p:nvPr/>
        </p:nvSpPr>
        <p:spPr>
          <a:xfrm>
            <a:off x="10651169" y="5362684"/>
            <a:ext cx="374013" cy="552852"/>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 name="Picture 7" descr="A close-up of a black surface&#10;&#10;AI-generated content may be incorrect.">
            <a:extLst>
              <a:ext uri="{FF2B5EF4-FFF2-40B4-BE49-F238E27FC236}">
                <a16:creationId xmlns:a16="http://schemas.microsoft.com/office/drawing/2014/main" id="{02B37998-2308-10E7-5CE3-E39B11E6716D}"/>
              </a:ext>
            </a:extLst>
          </p:cNvPr>
          <p:cNvPicPr>
            <a:picLocks noChangeAspect="1"/>
          </p:cNvPicPr>
          <p:nvPr/>
        </p:nvPicPr>
        <p:blipFill>
          <a:blip r:embed="rId5">
            <a:extLst>
              <a:ext uri="{28A0092B-C50C-407E-A947-70E740481C1C}">
                <a14:useLocalDpi xmlns:a14="http://schemas.microsoft.com/office/drawing/2010/main" val="0"/>
              </a:ext>
            </a:extLst>
          </a:blip>
          <a:srcRect l="8826" t="12012" r="2479" b="12012"/>
          <a:stretch/>
        </p:blipFill>
        <p:spPr>
          <a:xfrm>
            <a:off x="627042" y="1397220"/>
            <a:ext cx="4768742" cy="2802764"/>
          </a:xfrm>
          <a:prstGeom prst="rect">
            <a:avLst/>
          </a:prstGeom>
        </p:spPr>
      </p:pic>
    </p:spTree>
    <p:extLst>
      <p:ext uri="{BB962C8B-B14F-4D97-AF65-F5344CB8AC3E}">
        <p14:creationId xmlns:p14="http://schemas.microsoft.com/office/powerpoint/2010/main" val="1315413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9B6045-D113-3347-884A-33E6E35DC14D}"/>
              </a:ext>
            </a:extLst>
          </p:cNvPr>
          <p:cNvSpPr txBox="1"/>
          <p:nvPr/>
        </p:nvSpPr>
        <p:spPr>
          <a:xfrm>
            <a:off x="467086" y="4185692"/>
            <a:ext cx="9790305" cy="1908215"/>
          </a:xfrm>
          <a:prstGeom prst="rect">
            <a:avLst/>
          </a:prstGeom>
          <a:noFill/>
        </p:spPr>
        <p:txBody>
          <a:bodyPr wrap="square" rtlCol="0">
            <a:spAutoFit/>
          </a:bodyPr>
          <a:lstStyle/>
          <a:p>
            <a:r>
              <a:rPr lang="en-US" sz="1400" b="1" u="sng"/>
              <a:t>Objective</a:t>
            </a:r>
          </a:p>
          <a:p>
            <a:pPr marL="171450" indent="-171450">
              <a:buFont typeface="Arial" panose="020B0604020202020204" pitchFamily="34" charset="0"/>
              <a:buChar char="•"/>
            </a:pPr>
            <a:r>
              <a:rPr lang="en-US" sz="1050"/>
              <a:t>Factory electric trikes lacked speed controls, enabling 10-15 mph in crowded pedestrian areas, leading to speeding, near-misses, collisions, injuries, vibration strain, noise, staff unease, and disruptions violating the 5-mph limit.</a:t>
            </a:r>
          </a:p>
          <a:p>
            <a:pPr marL="171450" indent="-171450">
              <a:buFont typeface="Arial" panose="020B0604020202020204" pitchFamily="34" charset="0"/>
              <a:buChar char="•"/>
            </a:pPr>
            <a:r>
              <a:rPr lang="en-US" sz="1050"/>
              <a:t>This caused major waste/loss in safety (accidents, injuries, medical costs, downtime, liabilities) &amp; operational disruptions.</a:t>
            </a:r>
          </a:p>
          <a:p>
            <a:pPr marL="171450" indent="-171450">
              <a:buFont typeface="Arial" panose="020B0604020202020204" pitchFamily="34" charset="0"/>
              <a:buChar char="•"/>
            </a:pPr>
            <a:r>
              <a:rPr lang="en-US" sz="1050"/>
              <a:t>Solution: Disable thumb throttle via wire removal to eliminate acceleration; add A36 fabricated screen guard to lock PAS at level 1 (~6 mph cap) </a:t>
            </a:r>
            <a:endParaRPr lang="en-US"/>
          </a:p>
          <a:p>
            <a:r>
              <a:rPr lang="en-US" sz="1400" b="1" u="sng"/>
              <a:t>Benefits?</a:t>
            </a:r>
          </a:p>
          <a:p>
            <a:pPr marL="285750" indent="-285750">
              <a:buFont typeface="Arial" panose="020B0604020202020204" pitchFamily="34" charset="0"/>
              <a:buChar char="•"/>
            </a:pPr>
            <a:r>
              <a:rPr lang="en-US" sz="1200" b="1"/>
              <a:t>Enhanced safety</a:t>
            </a:r>
            <a:r>
              <a:rPr lang="en-US" sz="1200"/>
              <a:t>: Fewer collisions and injuries via controlled speeds.</a:t>
            </a:r>
          </a:p>
          <a:p>
            <a:pPr marL="285750" indent="-285750">
              <a:buFont typeface="Arial" panose="020B0604020202020204" pitchFamily="34" charset="0"/>
              <a:buChar char="•"/>
            </a:pPr>
            <a:r>
              <a:rPr lang="en-US" sz="1200" b="1"/>
              <a:t>Better efficiency</a:t>
            </a:r>
            <a:r>
              <a:rPr lang="en-US" sz="1200"/>
              <a:t>: Steady, predictable trike use; reduced component wear.</a:t>
            </a:r>
          </a:p>
          <a:p>
            <a:pPr marL="285750" indent="-285750">
              <a:buFont typeface="Arial" panose="020B0604020202020204" pitchFamily="34" charset="0"/>
              <a:buChar char="•"/>
            </a:pPr>
            <a:r>
              <a:rPr lang="en-US" sz="1200" b="1"/>
              <a:t>Lower costs</a:t>
            </a:r>
            <a:r>
              <a:rPr lang="en-US" sz="1200"/>
              <a:t>: Less maintenance and repairs.</a:t>
            </a:r>
          </a:p>
          <a:p>
            <a:pPr marL="285750" indent="-285750">
              <a:buFont typeface="Arial" panose="020B0604020202020204" pitchFamily="34" charset="0"/>
              <a:buChar char="•"/>
            </a:pPr>
            <a:r>
              <a:rPr lang="en-US" sz="1200" b="1"/>
              <a:t>Improved compliance</a:t>
            </a:r>
            <a:r>
              <a:rPr lang="en-US" sz="1200"/>
              <a:t>: Safer environment with accountability through training and overrides.</a:t>
            </a:r>
          </a:p>
        </p:txBody>
      </p:sp>
      <p:pic>
        <p:nvPicPr>
          <p:cNvPr id="2050" name="Picture 2">
            <a:extLst>
              <a:ext uri="{FF2B5EF4-FFF2-40B4-BE49-F238E27FC236}">
                <a16:creationId xmlns:a16="http://schemas.microsoft.com/office/drawing/2014/main" id="{D1847125-DEAE-CB9A-7D05-DB3794E75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15" y="971469"/>
            <a:ext cx="4245116" cy="27897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6065CD1-8831-6F19-9FED-7219958BF4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123"/>
          <a:stretch/>
        </p:blipFill>
        <p:spPr bwMode="auto">
          <a:xfrm>
            <a:off x="8989388" y="971469"/>
            <a:ext cx="2271303" cy="2468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D5FB08-812B-19F4-98E5-81A460CCC32D}"/>
              </a:ext>
            </a:extLst>
          </p:cNvPr>
          <p:cNvSpPr txBox="1"/>
          <p:nvPr/>
        </p:nvSpPr>
        <p:spPr>
          <a:xfrm>
            <a:off x="349973" y="31589"/>
            <a:ext cx="10541804" cy="707886"/>
          </a:xfrm>
          <a:prstGeom prst="rect">
            <a:avLst/>
          </a:prstGeom>
          <a:noFill/>
        </p:spPr>
        <p:txBody>
          <a:bodyPr wrap="square" rtlCol="0">
            <a:spAutoFit/>
          </a:bodyPr>
          <a:lstStyle/>
          <a:p>
            <a:r>
              <a:rPr lang="en-US" sz="2000" b="1" u="sng"/>
              <a:t>SHOP: GASX Project Name: Speed Control for trikes</a:t>
            </a:r>
          </a:p>
          <a:p>
            <a:endParaRPr lang="en-US" sz="2000" b="1">
              <a:cs typeface="Times New Roman" panose="02020603050405020304" pitchFamily="18" charset="0"/>
            </a:endParaRPr>
          </a:p>
        </p:txBody>
      </p:sp>
      <p:sp>
        <p:nvSpPr>
          <p:cNvPr id="6" name="TextBox 5">
            <a:extLst>
              <a:ext uri="{FF2B5EF4-FFF2-40B4-BE49-F238E27FC236}">
                <a16:creationId xmlns:a16="http://schemas.microsoft.com/office/drawing/2014/main" id="{3957A261-B0F8-2900-100A-DA1D7A426D88}"/>
              </a:ext>
            </a:extLst>
          </p:cNvPr>
          <p:cNvSpPr txBox="1"/>
          <p:nvPr/>
        </p:nvSpPr>
        <p:spPr>
          <a:xfrm>
            <a:off x="349973" y="383178"/>
            <a:ext cx="3307627" cy="338554"/>
          </a:xfrm>
          <a:prstGeom prst="rect">
            <a:avLst/>
          </a:prstGeom>
          <a:noFill/>
        </p:spPr>
        <p:txBody>
          <a:bodyPr wrap="square" rtlCol="0">
            <a:spAutoFit/>
          </a:bodyPr>
          <a:lstStyle/>
          <a:p>
            <a:r>
              <a:rPr lang="en-US" sz="1600" b="1">
                <a:cs typeface="Times New Roman" panose="02020603050405020304" pitchFamily="18" charset="0"/>
              </a:rPr>
              <a:t>Status: </a:t>
            </a:r>
            <a:r>
              <a:rPr lang="en-US" sz="1600" b="1">
                <a:solidFill>
                  <a:srgbClr val="00B050"/>
                </a:solidFill>
                <a:cs typeface="Times New Roman" panose="02020603050405020304" pitchFamily="18" charset="0"/>
              </a:rPr>
              <a:t>Completed</a:t>
            </a:r>
            <a:endParaRPr lang="en-US" sz="1600" b="1">
              <a:cs typeface="Times New Roman" panose="02020603050405020304" pitchFamily="18" charset="0"/>
            </a:endParaRPr>
          </a:p>
        </p:txBody>
      </p:sp>
      <p:sp>
        <p:nvSpPr>
          <p:cNvPr id="7" name="Rectangle 6">
            <a:extLst>
              <a:ext uri="{FF2B5EF4-FFF2-40B4-BE49-F238E27FC236}">
                <a16:creationId xmlns:a16="http://schemas.microsoft.com/office/drawing/2014/main" id="{8F737099-5FC6-FDE7-C0FF-AF85CADD3B11}"/>
              </a:ext>
            </a:extLst>
          </p:cNvPr>
          <p:cNvSpPr/>
          <p:nvPr/>
        </p:nvSpPr>
        <p:spPr>
          <a:xfrm rot="16200000">
            <a:off x="1370611" y="-114310"/>
            <a:ext cx="3184833" cy="4991881"/>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500DD10E-4744-F446-72EC-E0B7F9CE8227}"/>
              </a:ext>
            </a:extLst>
          </p:cNvPr>
          <p:cNvSpPr/>
          <p:nvPr/>
        </p:nvSpPr>
        <p:spPr>
          <a:xfrm rot="16200000">
            <a:off x="6930995" y="-375998"/>
            <a:ext cx="3214223" cy="5445168"/>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A34CA34D-26FE-7162-7773-8B1B4E6121BB}"/>
              </a:ext>
            </a:extLst>
          </p:cNvPr>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Layer>
                </a14:imgProps>
              </a:ext>
            </a:extLst>
          </a:blip>
          <a:stretch>
            <a:fillRect/>
          </a:stretch>
        </p:blipFill>
        <p:spPr>
          <a:xfrm>
            <a:off x="9172154" y="0"/>
            <a:ext cx="3019846" cy="476316"/>
          </a:xfrm>
          <a:prstGeom prst="rect">
            <a:avLst/>
          </a:prstGeom>
        </p:spPr>
      </p:pic>
    </p:spTree>
    <p:extLst>
      <p:ext uri="{BB962C8B-B14F-4D97-AF65-F5344CB8AC3E}">
        <p14:creationId xmlns:p14="http://schemas.microsoft.com/office/powerpoint/2010/main" val="3268259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D2321CDB-217E-26DB-0F6E-F73A6B970782}"/>
              </a:ext>
            </a:extLst>
          </p:cNvPr>
          <p:cNvSpPr/>
          <p:nvPr/>
        </p:nvSpPr>
        <p:spPr>
          <a:xfrm>
            <a:off x="367917" y="272534"/>
            <a:ext cx="5927328" cy="59064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4625"/>
              </a:lnSpc>
              <a:buNone/>
            </a:pPr>
            <a:r>
              <a:rPr lang="en-US" sz="3708" b="1">
                <a:latin typeface="Aptos" panose="020B0004020202020204" pitchFamily="34" charset="0"/>
                <a:ea typeface="Instrument Sans Semi Bold" pitchFamily="34" charset="-122"/>
                <a:cs typeface="Instrument Sans Semi Bold" pitchFamily="34" charset="-120"/>
              </a:rPr>
              <a:t>What I Bring &amp; What I Seek</a:t>
            </a:r>
            <a:endParaRPr lang="en-US" sz="3708" b="1">
              <a:latin typeface="Aptos" panose="020B0004020202020204" pitchFamily="34" charset="0"/>
            </a:endParaRPr>
          </a:p>
        </p:txBody>
      </p:sp>
      <p:grpSp>
        <p:nvGrpSpPr>
          <p:cNvPr id="29" name="Group 28">
            <a:extLst>
              <a:ext uri="{FF2B5EF4-FFF2-40B4-BE49-F238E27FC236}">
                <a16:creationId xmlns:a16="http://schemas.microsoft.com/office/drawing/2014/main" id="{670572D9-47F4-A7BC-3C4F-74B02C00567A}"/>
              </a:ext>
            </a:extLst>
          </p:cNvPr>
          <p:cNvGrpSpPr/>
          <p:nvPr/>
        </p:nvGrpSpPr>
        <p:grpSpPr>
          <a:xfrm>
            <a:off x="144729" y="905479"/>
            <a:ext cx="5502384" cy="4855937"/>
            <a:chOff x="124408" y="1060299"/>
            <a:chExt cx="5016551" cy="4646096"/>
          </a:xfrm>
        </p:grpSpPr>
        <p:sp>
          <p:nvSpPr>
            <p:cNvPr id="22" name="Shape 7">
              <a:extLst>
                <a:ext uri="{FF2B5EF4-FFF2-40B4-BE49-F238E27FC236}">
                  <a16:creationId xmlns:a16="http://schemas.microsoft.com/office/drawing/2014/main" id="{CBE3D2B1-5031-7BDB-C87B-FC0E7118CABA}"/>
                </a:ext>
              </a:extLst>
            </p:cNvPr>
            <p:cNvSpPr/>
            <p:nvPr/>
          </p:nvSpPr>
          <p:spPr>
            <a:xfrm>
              <a:off x="124408" y="1060299"/>
              <a:ext cx="4986783" cy="4573640"/>
            </a:xfrm>
            <a:prstGeom prst="roundRect">
              <a:avLst>
                <a:gd name="adj" fmla="val 2323"/>
              </a:avLst>
            </a:prstGeom>
            <a:noFill/>
            <a:ln w="9525">
              <a:solidFill>
                <a:schemeClr val="tx1"/>
              </a:solidFill>
              <a:prstDash val="solid"/>
            </a:ln>
          </p:spPr>
          <p:txBody>
            <a:bodyPr/>
            <a:lstStyle/>
            <a:p>
              <a:endParaRPr lang="en-US" sz="2000">
                <a:latin typeface="Universal Sans Text" panose="02000000000000000000" pitchFamily="2" charset="0"/>
              </a:endParaRPr>
            </a:p>
          </p:txBody>
        </p:sp>
        <p:grpSp>
          <p:nvGrpSpPr>
            <p:cNvPr id="24" name="Group 23">
              <a:extLst>
                <a:ext uri="{FF2B5EF4-FFF2-40B4-BE49-F238E27FC236}">
                  <a16:creationId xmlns:a16="http://schemas.microsoft.com/office/drawing/2014/main" id="{DF0967AB-7397-3AF1-B1CA-CF40DB00E87D}"/>
                </a:ext>
              </a:extLst>
            </p:cNvPr>
            <p:cNvGrpSpPr/>
            <p:nvPr/>
          </p:nvGrpSpPr>
          <p:grpSpPr>
            <a:xfrm>
              <a:off x="367915" y="1060299"/>
              <a:ext cx="4310040" cy="664757"/>
              <a:chOff x="367915" y="1060299"/>
              <a:chExt cx="4310040" cy="664757"/>
            </a:xfrm>
          </p:grpSpPr>
          <p:pic>
            <p:nvPicPr>
              <p:cNvPr id="7" name="Graphic 6" descr="Statistics with solid fill">
                <a:extLst>
                  <a:ext uri="{FF2B5EF4-FFF2-40B4-BE49-F238E27FC236}">
                    <a16:creationId xmlns:a16="http://schemas.microsoft.com/office/drawing/2014/main" id="{035B5730-1623-BF99-2521-208D5DD477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15" y="1060299"/>
                <a:ext cx="664757" cy="664757"/>
              </a:xfrm>
              <a:prstGeom prst="rect">
                <a:avLst/>
              </a:prstGeom>
            </p:spPr>
          </p:pic>
          <p:sp>
            <p:nvSpPr>
              <p:cNvPr id="8" name="TextBox 7">
                <a:extLst>
                  <a:ext uri="{FF2B5EF4-FFF2-40B4-BE49-F238E27FC236}">
                    <a16:creationId xmlns:a16="http://schemas.microsoft.com/office/drawing/2014/main" id="{CBDE0F25-A369-DCDC-D279-98BBCA3951B7}"/>
                  </a:ext>
                </a:extLst>
              </p:cNvPr>
              <p:cNvSpPr txBox="1"/>
              <p:nvPr/>
            </p:nvSpPr>
            <p:spPr>
              <a:xfrm>
                <a:off x="1282315" y="1192266"/>
                <a:ext cx="3395640" cy="467885"/>
              </a:xfrm>
              <a:prstGeom prst="rect">
                <a:avLst/>
              </a:prstGeom>
              <a:noFill/>
            </p:spPr>
            <p:txBody>
              <a:bodyPr wrap="square" rtlCol="0">
                <a:spAutoFit/>
              </a:bodyPr>
              <a:lstStyle/>
              <a:p>
                <a:pPr>
                  <a:lnSpc>
                    <a:spcPct val="150000"/>
                  </a:lnSpc>
                </a:pPr>
                <a:r>
                  <a:rPr lang="en-US" b="1"/>
                  <a:t>Data-driven Problem-Solving</a:t>
                </a:r>
              </a:p>
            </p:txBody>
          </p:sp>
        </p:grpSp>
        <p:grpSp>
          <p:nvGrpSpPr>
            <p:cNvPr id="25" name="Group 24">
              <a:extLst>
                <a:ext uri="{FF2B5EF4-FFF2-40B4-BE49-F238E27FC236}">
                  <a16:creationId xmlns:a16="http://schemas.microsoft.com/office/drawing/2014/main" id="{35F69725-DE94-9696-B889-F04CC0F31678}"/>
                </a:ext>
              </a:extLst>
            </p:cNvPr>
            <p:cNvGrpSpPr/>
            <p:nvPr/>
          </p:nvGrpSpPr>
          <p:grpSpPr>
            <a:xfrm>
              <a:off x="367915" y="1877885"/>
              <a:ext cx="4310040" cy="914400"/>
              <a:chOff x="367915" y="1877885"/>
              <a:chExt cx="4310040" cy="914400"/>
            </a:xfrm>
          </p:grpSpPr>
          <p:pic>
            <p:nvPicPr>
              <p:cNvPr id="10" name="Graphic 9" descr="Marketing with solid fill">
                <a:extLst>
                  <a:ext uri="{FF2B5EF4-FFF2-40B4-BE49-F238E27FC236}">
                    <a16:creationId xmlns:a16="http://schemas.microsoft.com/office/drawing/2014/main" id="{1F357AF4-E25E-CC61-9BE8-6BA461046A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915" y="1877885"/>
                <a:ext cx="914400" cy="914400"/>
              </a:xfrm>
              <a:prstGeom prst="rect">
                <a:avLst/>
              </a:prstGeom>
            </p:spPr>
          </p:pic>
          <p:sp>
            <p:nvSpPr>
              <p:cNvPr id="11" name="TextBox 10">
                <a:extLst>
                  <a:ext uri="{FF2B5EF4-FFF2-40B4-BE49-F238E27FC236}">
                    <a16:creationId xmlns:a16="http://schemas.microsoft.com/office/drawing/2014/main" id="{0D71AB3D-1570-9A3A-173E-8C734FE80E5C}"/>
                  </a:ext>
                </a:extLst>
              </p:cNvPr>
              <p:cNvSpPr txBox="1"/>
              <p:nvPr/>
            </p:nvSpPr>
            <p:spPr>
              <a:xfrm>
                <a:off x="1282315" y="2139397"/>
                <a:ext cx="3395640" cy="467885"/>
              </a:xfrm>
              <a:prstGeom prst="rect">
                <a:avLst/>
              </a:prstGeom>
              <a:noFill/>
            </p:spPr>
            <p:txBody>
              <a:bodyPr wrap="square" rtlCol="0">
                <a:spAutoFit/>
              </a:bodyPr>
              <a:lstStyle/>
              <a:p>
                <a:pPr>
                  <a:lnSpc>
                    <a:spcPct val="150000"/>
                  </a:lnSpc>
                </a:pPr>
                <a:r>
                  <a:rPr lang="en-US" b="1"/>
                  <a:t>Proactive communication</a:t>
                </a:r>
              </a:p>
            </p:txBody>
          </p:sp>
        </p:grpSp>
        <p:grpSp>
          <p:nvGrpSpPr>
            <p:cNvPr id="26" name="Group 25">
              <a:extLst>
                <a:ext uri="{FF2B5EF4-FFF2-40B4-BE49-F238E27FC236}">
                  <a16:creationId xmlns:a16="http://schemas.microsoft.com/office/drawing/2014/main" id="{640AFE8D-0ACF-24B8-F7AB-AB23144AC860}"/>
                </a:ext>
              </a:extLst>
            </p:cNvPr>
            <p:cNvGrpSpPr/>
            <p:nvPr/>
          </p:nvGrpSpPr>
          <p:grpSpPr>
            <a:xfrm>
              <a:off x="333630" y="2902234"/>
              <a:ext cx="4792444" cy="914400"/>
              <a:chOff x="333630" y="2902234"/>
              <a:chExt cx="4792444" cy="914400"/>
            </a:xfrm>
          </p:grpSpPr>
          <p:sp>
            <p:nvSpPr>
              <p:cNvPr id="12" name="TextBox 11">
                <a:extLst>
                  <a:ext uri="{FF2B5EF4-FFF2-40B4-BE49-F238E27FC236}">
                    <a16:creationId xmlns:a16="http://schemas.microsoft.com/office/drawing/2014/main" id="{05FCABCF-F18B-5DE5-8DF8-3888E274B443}"/>
                  </a:ext>
                </a:extLst>
              </p:cNvPr>
              <p:cNvSpPr txBox="1"/>
              <p:nvPr/>
            </p:nvSpPr>
            <p:spPr>
              <a:xfrm>
                <a:off x="1267431" y="3154593"/>
                <a:ext cx="3858643" cy="485637"/>
              </a:xfrm>
              <a:prstGeom prst="rect">
                <a:avLst/>
              </a:prstGeom>
              <a:noFill/>
            </p:spPr>
            <p:txBody>
              <a:bodyPr wrap="square" rtlCol="0">
                <a:spAutoFit/>
              </a:bodyPr>
              <a:lstStyle/>
              <a:p>
                <a:pPr>
                  <a:lnSpc>
                    <a:spcPct val="150000"/>
                  </a:lnSpc>
                </a:pPr>
                <a:r>
                  <a:rPr lang="en-US" b="1"/>
                  <a:t>Knowledge Across Diverse Domains </a:t>
                </a:r>
              </a:p>
            </p:txBody>
          </p:sp>
          <p:pic>
            <p:nvPicPr>
              <p:cNvPr id="15" name="Graphic 14" descr="Storytelling with solid fill">
                <a:extLst>
                  <a:ext uri="{FF2B5EF4-FFF2-40B4-BE49-F238E27FC236}">
                    <a16:creationId xmlns:a16="http://schemas.microsoft.com/office/drawing/2014/main" id="{5CCB9976-9C88-4F39-0102-969BCD4D19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630" y="2902234"/>
                <a:ext cx="914400" cy="914400"/>
              </a:xfrm>
              <a:prstGeom prst="rect">
                <a:avLst/>
              </a:prstGeom>
            </p:spPr>
          </p:pic>
        </p:grpSp>
        <p:grpSp>
          <p:nvGrpSpPr>
            <p:cNvPr id="27" name="Group 26">
              <a:extLst>
                <a:ext uri="{FF2B5EF4-FFF2-40B4-BE49-F238E27FC236}">
                  <a16:creationId xmlns:a16="http://schemas.microsoft.com/office/drawing/2014/main" id="{12DFAF84-7B3D-2BE3-4F91-B4E31B560A4B}"/>
                </a:ext>
              </a:extLst>
            </p:cNvPr>
            <p:cNvGrpSpPr/>
            <p:nvPr/>
          </p:nvGrpSpPr>
          <p:grpSpPr>
            <a:xfrm>
              <a:off x="338147" y="3898904"/>
              <a:ext cx="4802812" cy="914400"/>
              <a:chOff x="338147" y="3898904"/>
              <a:chExt cx="4802812" cy="914400"/>
            </a:xfrm>
          </p:grpSpPr>
          <p:sp>
            <p:nvSpPr>
              <p:cNvPr id="16" name="TextBox 15">
                <a:extLst>
                  <a:ext uri="{FF2B5EF4-FFF2-40B4-BE49-F238E27FC236}">
                    <a16:creationId xmlns:a16="http://schemas.microsoft.com/office/drawing/2014/main" id="{9EF81F48-9E0B-FB2C-5548-11F63A665466}"/>
                  </a:ext>
                </a:extLst>
              </p:cNvPr>
              <p:cNvSpPr txBox="1"/>
              <p:nvPr/>
            </p:nvSpPr>
            <p:spPr>
              <a:xfrm>
                <a:off x="1282316" y="4180878"/>
                <a:ext cx="3858643" cy="485637"/>
              </a:xfrm>
              <a:prstGeom prst="rect">
                <a:avLst/>
              </a:prstGeom>
              <a:noFill/>
            </p:spPr>
            <p:txBody>
              <a:bodyPr wrap="square" rtlCol="0">
                <a:spAutoFit/>
              </a:bodyPr>
              <a:lstStyle/>
              <a:p>
                <a:pPr>
                  <a:lnSpc>
                    <a:spcPct val="150000"/>
                  </a:lnSpc>
                </a:pPr>
                <a:r>
                  <a:rPr lang="en-US" b="1"/>
                  <a:t>Leadership-ready Experience</a:t>
                </a:r>
              </a:p>
            </p:txBody>
          </p:sp>
          <p:pic>
            <p:nvPicPr>
              <p:cNvPr id="18" name="Graphic 17" descr="Crown with solid fill">
                <a:extLst>
                  <a:ext uri="{FF2B5EF4-FFF2-40B4-BE49-F238E27FC236}">
                    <a16:creationId xmlns:a16="http://schemas.microsoft.com/office/drawing/2014/main" id="{E37D0C59-70B2-4554-4E65-D1E8DF66D1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147" y="3898904"/>
                <a:ext cx="914400" cy="914400"/>
              </a:xfrm>
              <a:prstGeom prst="rect">
                <a:avLst/>
              </a:prstGeom>
            </p:spPr>
          </p:pic>
        </p:grpSp>
        <p:grpSp>
          <p:nvGrpSpPr>
            <p:cNvPr id="28" name="Group 27">
              <a:extLst>
                <a:ext uri="{FF2B5EF4-FFF2-40B4-BE49-F238E27FC236}">
                  <a16:creationId xmlns:a16="http://schemas.microsoft.com/office/drawing/2014/main" id="{314F16ED-D7EB-BCFD-39FD-AAEBEB9324E2}"/>
                </a:ext>
              </a:extLst>
            </p:cNvPr>
            <p:cNvGrpSpPr/>
            <p:nvPr/>
          </p:nvGrpSpPr>
          <p:grpSpPr>
            <a:xfrm>
              <a:off x="367041" y="4791995"/>
              <a:ext cx="4773918" cy="914400"/>
              <a:chOff x="367041" y="4791995"/>
              <a:chExt cx="4773918" cy="914400"/>
            </a:xfrm>
          </p:grpSpPr>
          <p:sp>
            <p:nvSpPr>
              <p:cNvPr id="19" name="TextBox 18">
                <a:extLst>
                  <a:ext uri="{FF2B5EF4-FFF2-40B4-BE49-F238E27FC236}">
                    <a16:creationId xmlns:a16="http://schemas.microsoft.com/office/drawing/2014/main" id="{88C3C9D4-4F91-BCE4-FB45-E61F8C60365B}"/>
                  </a:ext>
                </a:extLst>
              </p:cNvPr>
              <p:cNvSpPr txBox="1"/>
              <p:nvPr/>
            </p:nvSpPr>
            <p:spPr>
              <a:xfrm>
                <a:off x="1282316" y="4997985"/>
                <a:ext cx="3858643" cy="485637"/>
              </a:xfrm>
              <a:prstGeom prst="rect">
                <a:avLst/>
              </a:prstGeom>
              <a:noFill/>
            </p:spPr>
            <p:txBody>
              <a:bodyPr wrap="square" rtlCol="0">
                <a:spAutoFit/>
              </a:bodyPr>
              <a:lstStyle/>
              <a:p>
                <a:pPr>
                  <a:lnSpc>
                    <a:spcPct val="150000"/>
                  </a:lnSpc>
                </a:pPr>
                <a:r>
                  <a:rPr lang="en-US" b="1"/>
                  <a:t>Solution-focused</a:t>
                </a:r>
              </a:p>
            </p:txBody>
          </p:sp>
          <p:pic>
            <p:nvPicPr>
              <p:cNvPr id="21" name="Graphic 20" descr="Puzzle pieces with solid fill">
                <a:extLst>
                  <a:ext uri="{FF2B5EF4-FFF2-40B4-BE49-F238E27FC236}">
                    <a16:creationId xmlns:a16="http://schemas.microsoft.com/office/drawing/2014/main" id="{4EDE32DA-9940-6B21-BB0D-434E65F48D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7041" y="4791995"/>
                <a:ext cx="914400" cy="914400"/>
              </a:xfrm>
              <a:prstGeom prst="rect">
                <a:avLst/>
              </a:prstGeom>
            </p:spPr>
          </p:pic>
        </p:grpSp>
      </p:grpSp>
      <p:sp>
        <p:nvSpPr>
          <p:cNvPr id="23" name="Shape 7">
            <a:extLst>
              <a:ext uri="{FF2B5EF4-FFF2-40B4-BE49-F238E27FC236}">
                <a16:creationId xmlns:a16="http://schemas.microsoft.com/office/drawing/2014/main" id="{80399544-49F1-B8B8-8337-A4F6998B54AD}"/>
              </a:ext>
            </a:extLst>
          </p:cNvPr>
          <p:cNvSpPr/>
          <p:nvPr/>
        </p:nvSpPr>
        <p:spPr>
          <a:xfrm>
            <a:off x="5888282" y="938911"/>
            <a:ext cx="5635632" cy="4746777"/>
          </a:xfrm>
          <a:prstGeom prst="roundRect">
            <a:avLst>
              <a:gd name="adj" fmla="val 2323"/>
            </a:avLst>
          </a:prstGeom>
          <a:noFill/>
          <a:ln w="9525">
            <a:solidFill>
              <a:schemeClr val="tx1"/>
            </a:solidFill>
            <a:prstDash val="solid"/>
          </a:ln>
        </p:spPr>
        <p:txBody>
          <a:bodyPr/>
          <a:lstStyle/>
          <a:p>
            <a:r>
              <a:rPr lang="en-US" sz="2000" b="1">
                <a:latin typeface="+mj-lt"/>
              </a:rPr>
              <a:t>Key Accomplishments</a:t>
            </a: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r>
              <a:rPr lang="en-US" sz="2000">
                <a:latin typeface="+mj-lt"/>
              </a:rPr>
              <a:t>Mitigated Critical Safety and Downtime Risks via Automation and Process Optimization. </a:t>
            </a:r>
          </a:p>
          <a:p>
            <a:pPr marL="285750" indent="-285750">
              <a:buFont typeface="Arial" panose="020B0604020202020204" pitchFamily="34" charset="0"/>
              <a:buChar char="•"/>
            </a:pPr>
            <a:r>
              <a:rPr lang="en-US" sz="2000" b="1">
                <a:latin typeface="+mj-lt"/>
              </a:rPr>
              <a:t>Achieved $26,000 in Cost Savings </a:t>
            </a:r>
            <a:r>
              <a:rPr lang="en-US" sz="2000">
                <a:latin typeface="+mj-lt"/>
              </a:rPr>
              <a:t>Through Targeted Design Improvements </a:t>
            </a:r>
          </a:p>
          <a:p>
            <a:pPr marL="285750" indent="-285750">
              <a:buFont typeface="Arial" panose="020B0604020202020204" pitchFamily="34" charset="0"/>
              <a:buChar char="•"/>
            </a:pPr>
            <a:r>
              <a:rPr lang="en-US" sz="2000">
                <a:latin typeface="+mj-lt"/>
              </a:rPr>
              <a:t>Reduced Fleet Robot Setup Time, Ensuring Scalable and Future-Proof Operations with </a:t>
            </a:r>
            <a:r>
              <a:rPr lang="en-US" sz="2000" b="1">
                <a:latin typeface="+mj-lt"/>
              </a:rPr>
              <a:t>projected savings of 15 headcount.</a:t>
            </a:r>
          </a:p>
          <a:p>
            <a:pPr marL="285750" indent="-285750">
              <a:buFont typeface="Arial" panose="020B0604020202020204" pitchFamily="34" charset="0"/>
              <a:buChar char="•"/>
            </a:pPr>
            <a:r>
              <a:rPr lang="en-US" sz="2000">
                <a:latin typeface="+mj-lt"/>
              </a:rPr>
              <a:t>Designed &amp; programmed pedestrian detection for </a:t>
            </a:r>
            <a:r>
              <a:rPr lang="en-US" sz="2000" b="1">
                <a:latin typeface="+mj-lt"/>
              </a:rPr>
              <a:t>enhancing workplace safety </a:t>
            </a:r>
            <a:r>
              <a:rPr lang="en-US" sz="2000">
                <a:latin typeface="+mj-lt"/>
              </a:rPr>
              <a:t>to be installed on PIVs. </a:t>
            </a:r>
          </a:p>
          <a:p>
            <a:pPr marL="285750" indent="-285750">
              <a:buFont typeface="Arial" panose="020B0604020202020204" pitchFamily="34" charset="0"/>
              <a:buChar char="•"/>
            </a:pPr>
            <a:r>
              <a:rPr lang="en-US" sz="2000">
                <a:latin typeface="+mj-lt"/>
              </a:rPr>
              <a:t>Designed and implemented Automated manual path planning process for mobile robots with </a:t>
            </a:r>
            <a:r>
              <a:rPr lang="en-US" sz="2000" b="1">
                <a:latin typeface="+mj-lt"/>
              </a:rPr>
              <a:t>reduction in time complexity by 83%. </a:t>
            </a:r>
          </a:p>
          <a:p>
            <a:pPr marL="285750" indent="-285750">
              <a:buFont typeface="Arial" panose="020B0604020202020204" pitchFamily="34" charset="0"/>
              <a:buChar char="•"/>
            </a:pPr>
            <a:endParaRPr lang="en-US" sz="2000">
              <a:latin typeface="+mj-lt"/>
            </a:endParaRPr>
          </a:p>
        </p:txBody>
      </p:sp>
      <p:sp>
        <p:nvSpPr>
          <p:cNvPr id="30" name="Shape 7">
            <a:extLst>
              <a:ext uri="{FF2B5EF4-FFF2-40B4-BE49-F238E27FC236}">
                <a16:creationId xmlns:a16="http://schemas.microsoft.com/office/drawing/2014/main" id="{84B5A52E-D0B5-0706-2AE7-05CC4F77B49B}"/>
              </a:ext>
            </a:extLst>
          </p:cNvPr>
          <p:cNvSpPr/>
          <p:nvPr/>
        </p:nvSpPr>
        <p:spPr>
          <a:xfrm>
            <a:off x="144729" y="5761416"/>
            <a:ext cx="11379185" cy="672060"/>
          </a:xfrm>
          <a:prstGeom prst="roundRect">
            <a:avLst>
              <a:gd name="adj" fmla="val 14417"/>
            </a:avLst>
          </a:prstGeom>
          <a:noFill/>
          <a:ln w="9525">
            <a:solidFill>
              <a:schemeClr val="tx1"/>
            </a:solidFill>
            <a:prstDash val="solid"/>
          </a:ln>
        </p:spPr>
        <p:txBody>
          <a:bodyPr/>
          <a:lstStyle/>
          <a:p>
            <a:r>
              <a:rPr lang="en-US" sz="2000">
                <a:latin typeface="Universal Sans Text" panose="02000000000000000000" pitchFamily="2" charset="0"/>
              </a:rPr>
              <a:t>Seeking Full-time Roles from </a:t>
            </a:r>
            <a:r>
              <a:rPr lang="en-US" sz="2000" b="1">
                <a:latin typeface="Universal Sans Text" panose="02000000000000000000" pitchFamily="2" charset="0"/>
              </a:rPr>
              <a:t>Aug 2026 </a:t>
            </a:r>
            <a:r>
              <a:rPr lang="en-US" sz="2000">
                <a:latin typeface="Universal Sans Text" panose="02000000000000000000" pitchFamily="2" charset="0"/>
              </a:rPr>
              <a:t>: </a:t>
            </a:r>
            <a:r>
              <a:rPr lang="en-US"/>
              <a:t>Integration Engineer, Mobile Robotics ,Equipment Engineer, Controls Engineer, Systems Engineer </a:t>
            </a:r>
            <a:endParaRPr lang="en-US" sz="2000"/>
          </a:p>
          <a:p>
            <a:endParaRPr lang="en-US" sz="2000">
              <a:latin typeface="Universal Sans Text" panose="02000000000000000000" pitchFamily="2" charset="0"/>
            </a:endParaRPr>
          </a:p>
        </p:txBody>
      </p:sp>
    </p:spTree>
    <p:extLst>
      <p:ext uri="{BB962C8B-B14F-4D97-AF65-F5344CB8AC3E}">
        <p14:creationId xmlns:p14="http://schemas.microsoft.com/office/powerpoint/2010/main" val="337970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8525B87-5DC6-6319-AD4D-B9B7667BAB89}"/>
              </a:ext>
            </a:extLst>
          </p:cNvPr>
          <p:cNvCxnSpPr>
            <a:cxnSpLocks/>
          </p:cNvCxnSpPr>
          <p:nvPr/>
        </p:nvCxnSpPr>
        <p:spPr>
          <a:xfrm>
            <a:off x="8770385" y="2404935"/>
            <a:ext cx="0" cy="3821884"/>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A62D334A-5A53-A51E-DB64-068BDB526E52}"/>
              </a:ext>
            </a:extLst>
          </p:cNvPr>
          <p:cNvCxnSpPr>
            <a:cxnSpLocks/>
          </p:cNvCxnSpPr>
          <p:nvPr/>
        </p:nvCxnSpPr>
        <p:spPr>
          <a:xfrm>
            <a:off x="7243483" y="187998"/>
            <a:ext cx="0" cy="6059278"/>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37C3E73D-F997-1EB0-1CDF-60C717A448F6}"/>
              </a:ext>
            </a:extLst>
          </p:cNvPr>
          <p:cNvSpPr txBox="1"/>
          <p:nvPr/>
        </p:nvSpPr>
        <p:spPr>
          <a:xfrm>
            <a:off x="-383647" y="735843"/>
            <a:ext cx="8460246" cy="707886"/>
          </a:xfrm>
          <a:prstGeom prst="rect">
            <a:avLst/>
          </a:prstGeom>
          <a:noFill/>
        </p:spPr>
        <p:txBody>
          <a:bodyPr wrap="square" rtlCol="0">
            <a:spAutoFit/>
          </a:bodyPr>
          <a:lstStyle/>
          <a:p>
            <a:pPr algn="ctr"/>
            <a:r>
              <a:rPr lang="en-US" sz="4000" b="1">
                <a:latin typeface="Tesla" panose="00000400000000000000" pitchFamily="2" charset="0"/>
                <a:cs typeface="Aparajita" panose="020B0502040204020203" pitchFamily="18" charset="0"/>
              </a:rPr>
              <a:t>T H A N K   Y O U</a:t>
            </a:r>
          </a:p>
        </p:txBody>
      </p:sp>
      <p:sp>
        <p:nvSpPr>
          <p:cNvPr id="3" name="TextBox 2">
            <a:extLst>
              <a:ext uri="{FF2B5EF4-FFF2-40B4-BE49-F238E27FC236}">
                <a16:creationId xmlns:a16="http://schemas.microsoft.com/office/drawing/2014/main" id="{00749EF5-CFBA-8544-D982-655337575145}"/>
              </a:ext>
            </a:extLst>
          </p:cNvPr>
          <p:cNvSpPr txBox="1"/>
          <p:nvPr/>
        </p:nvSpPr>
        <p:spPr>
          <a:xfrm>
            <a:off x="7243483" y="5880524"/>
            <a:ext cx="5100010" cy="400110"/>
          </a:xfrm>
          <a:prstGeom prst="rect">
            <a:avLst/>
          </a:prstGeom>
          <a:noFill/>
        </p:spPr>
        <p:txBody>
          <a:bodyPr wrap="square" rtlCol="0">
            <a:spAutoFit/>
          </a:bodyPr>
          <a:lstStyle/>
          <a:p>
            <a:r>
              <a:rPr lang="en-US" sz="2000" b="1">
                <a:latin typeface="Aptos" panose="020B0004020202020204" pitchFamily="34" charset="0"/>
              </a:rPr>
              <a:t>Looking for Full- time Roles – Aug 2026...</a:t>
            </a:r>
            <a:endParaRPr lang="en-US" sz="2000"/>
          </a:p>
        </p:txBody>
      </p:sp>
      <p:pic>
        <p:nvPicPr>
          <p:cNvPr id="6" name="Picture 4">
            <a:extLst>
              <a:ext uri="{FF2B5EF4-FFF2-40B4-BE49-F238E27FC236}">
                <a16:creationId xmlns:a16="http://schemas.microsoft.com/office/drawing/2014/main" id="{DCF99139-D5D5-D6DC-B559-4B8070B00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897" y="2446356"/>
            <a:ext cx="2903724" cy="17456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A38A734E-E820-2F1B-3BB7-0EED8A043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9032" y="2446355"/>
            <a:ext cx="1860935" cy="17456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7D10059-440A-645B-CF05-5A7538221E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85" t="29225" r="16617" b="36137"/>
          <a:stretch/>
        </p:blipFill>
        <p:spPr bwMode="auto">
          <a:xfrm>
            <a:off x="9586008" y="4228925"/>
            <a:ext cx="2503960" cy="15761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7E11245-0EA4-D4A2-717D-B544CCF432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666" t="35253" r="4883"/>
          <a:stretch/>
        </p:blipFill>
        <p:spPr bwMode="auto">
          <a:xfrm>
            <a:off x="7334369" y="4228926"/>
            <a:ext cx="2226889" cy="157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72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9564C-5687-7E0D-B60D-AFCF295A1C18}"/>
            </a:ext>
          </a:extLst>
        </p:cNvPr>
        <p:cNvGrpSpPr/>
        <p:nvPr/>
      </p:nvGrpSpPr>
      <p:grpSpPr>
        <a:xfrm>
          <a:off x="0" y="0"/>
          <a:ext cx="0" cy="0"/>
          <a:chOff x="0" y="0"/>
          <a:chExt cx="0" cy="0"/>
        </a:xfrm>
      </p:grpSpPr>
      <p:sp>
        <p:nvSpPr>
          <p:cNvPr id="4" name="Shape 1">
            <a:extLst>
              <a:ext uri="{FF2B5EF4-FFF2-40B4-BE49-F238E27FC236}">
                <a16:creationId xmlns:a16="http://schemas.microsoft.com/office/drawing/2014/main" id="{826673C9-A5E0-E87A-0597-9C5F96DA1135}"/>
              </a:ext>
            </a:extLst>
          </p:cNvPr>
          <p:cNvSpPr/>
          <p:nvPr/>
        </p:nvSpPr>
        <p:spPr>
          <a:xfrm>
            <a:off x="349973" y="716583"/>
            <a:ext cx="5377766" cy="5358291"/>
          </a:xfrm>
          <a:prstGeom prst="roundRect">
            <a:avLst>
              <a:gd name="adj" fmla="val 2323"/>
            </a:avLst>
          </a:prstGeom>
          <a:noFill/>
          <a:ln w="9525">
            <a:solidFill>
              <a:schemeClr val="tx1"/>
            </a:solidFill>
            <a:prstDash val="solid"/>
          </a:ln>
        </p:spPr>
        <p:txBody>
          <a:bodyPr/>
          <a:lstStyle/>
          <a:p>
            <a:r>
              <a:rPr lang="en-US" sz="2000" b="1">
                <a:latin typeface="Aptos" panose="020B0004020202020204" pitchFamily="34" charset="0"/>
              </a:rPr>
              <a:t>Actions</a:t>
            </a:r>
          </a:p>
          <a:p>
            <a:pPr marL="285750" indent="-285750">
              <a:buFont typeface="Arial" panose="020B0604020202020204" pitchFamily="34" charset="0"/>
              <a:buChar char="•"/>
            </a:pPr>
            <a:endParaRPr lang="en-US" sz="2000">
              <a:latin typeface="Aptos" panose="020B0004020202020204" pitchFamily="34" charset="0"/>
            </a:endParaRPr>
          </a:p>
          <a:p>
            <a:r>
              <a:rPr lang="en-US" sz="2000">
                <a:latin typeface="Aptos" panose="020B0004020202020204" pitchFamily="34" charset="0"/>
              </a:rPr>
              <a:t>	</a:t>
            </a:r>
          </a:p>
          <a:p>
            <a:endParaRPr lang="en-US" sz="2000">
              <a:latin typeface="Aptos" panose="020B0004020202020204" pitchFamily="34" charset="0"/>
            </a:endParaRPr>
          </a:p>
          <a:p>
            <a:endParaRPr lang="en-US" sz="2000">
              <a:latin typeface="Aptos" panose="020B0004020202020204" pitchFamily="34" charset="0"/>
            </a:endParaRPr>
          </a:p>
          <a:p>
            <a:r>
              <a:rPr lang="en-US" sz="2000">
                <a:latin typeface="Aptos" panose="020B0004020202020204" pitchFamily="34" charset="0"/>
              </a:rPr>
              <a:t>	</a:t>
            </a:r>
          </a:p>
          <a:p>
            <a:endParaRPr lang="en-US" sz="2000" b="1">
              <a:latin typeface="Aptos" panose="020B0004020202020204" pitchFamily="34" charset="0"/>
            </a:endParaRPr>
          </a:p>
          <a:p>
            <a:pPr marL="285750" indent="-285750">
              <a:buFont typeface="Arial" panose="020B0604020202020204" pitchFamily="34" charset="0"/>
              <a:buChar char="•"/>
            </a:pPr>
            <a:endParaRPr lang="en-US" sz="2000">
              <a:latin typeface="Aptos" panose="020B0004020202020204" pitchFamily="34" charset="0"/>
            </a:endParaRPr>
          </a:p>
          <a:p>
            <a:pPr marL="285750" indent="-285750">
              <a:buFont typeface="Arial" panose="020B0604020202020204" pitchFamily="34" charset="0"/>
              <a:buChar char="•"/>
            </a:pPr>
            <a:endParaRPr lang="en-US" sz="2000">
              <a:latin typeface="Aptos" panose="020B0004020202020204" pitchFamily="34" charset="0"/>
            </a:endParaRPr>
          </a:p>
          <a:p>
            <a:pPr marL="285750" indent="-285750">
              <a:buFont typeface="Arial" panose="020B0604020202020204" pitchFamily="34" charset="0"/>
              <a:buChar char="•"/>
            </a:pPr>
            <a:endParaRPr lang="en-US" sz="2000">
              <a:latin typeface="Aptos" panose="020B0004020202020204" pitchFamily="34" charset="0"/>
            </a:endParaRPr>
          </a:p>
          <a:p>
            <a:pPr marL="285750" indent="-285750">
              <a:buFont typeface="Arial" panose="020B0604020202020204" pitchFamily="34" charset="0"/>
              <a:buChar char="•"/>
            </a:pPr>
            <a:endParaRPr lang="en-US" sz="2000">
              <a:latin typeface="Aptos" panose="020B0004020202020204" pitchFamily="34" charset="0"/>
            </a:endParaRPr>
          </a:p>
          <a:p>
            <a:endParaRPr lang="en-US" sz="2000">
              <a:latin typeface="Aptos" panose="020B0004020202020204" pitchFamily="34" charset="0"/>
            </a:endParaRPr>
          </a:p>
          <a:p>
            <a:endParaRPr lang="en-US" sz="2000">
              <a:latin typeface="Aptos" panose="020B0004020202020204" pitchFamily="34" charset="0"/>
            </a:endParaRPr>
          </a:p>
          <a:p>
            <a:endParaRPr lang="en-US" sz="2000">
              <a:latin typeface="Aptos" panose="020B0004020202020204" pitchFamily="34" charset="0"/>
            </a:endParaRPr>
          </a:p>
          <a:p>
            <a:endParaRPr lang="en-US" sz="2000">
              <a:latin typeface="Aptos" panose="020B0004020202020204" pitchFamily="34" charset="0"/>
            </a:endParaRPr>
          </a:p>
          <a:p>
            <a:r>
              <a:rPr lang="en-US" sz="2000">
                <a:latin typeface="Aptos" panose="020B0004020202020204" pitchFamily="34" charset="0"/>
              </a:rPr>
              <a:t>	</a:t>
            </a:r>
          </a:p>
          <a:p>
            <a:pPr marL="285750" indent="-285750">
              <a:buFont typeface="Arial" panose="020B0604020202020204" pitchFamily="34" charset="0"/>
              <a:buChar char="•"/>
            </a:pPr>
            <a:endParaRPr lang="en-US" sz="2000">
              <a:latin typeface="Aptos" panose="020B0004020202020204" pitchFamily="34" charset="0"/>
            </a:endParaRPr>
          </a:p>
        </p:txBody>
      </p:sp>
      <p:sp>
        <p:nvSpPr>
          <p:cNvPr id="2" name="TextBox 1">
            <a:extLst>
              <a:ext uri="{FF2B5EF4-FFF2-40B4-BE49-F238E27FC236}">
                <a16:creationId xmlns:a16="http://schemas.microsoft.com/office/drawing/2014/main" id="{D03D7BF8-D464-9145-F844-3AB2F3CDB067}"/>
              </a:ext>
            </a:extLst>
          </p:cNvPr>
          <p:cNvSpPr txBox="1"/>
          <p:nvPr/>
        </p:nvSpPr>
        <p:spPr>
          <a:xfrm>
            <a:off x="349973" y="-8882"/>
            <a:ext cx="11842027" cy="538609"/>
          </a:xfrm>
          <a:prstGeom prst="rect">
            <a:avLst/>
          </a:prstGeom>
          <a:noFill/>
        </p:spPr>
        <p:txBody>
          <a:bodyPr wrap="square" rtlCol="0">
            <a:spAutoFit/>
          </a:bodyPr>
          <a:lstStyle/>
          <a:p>
            <a:r>
              <a:rPr lang="en-US" sz="2000" b="1" u="sng"/>
              <a:t>SHOP: Across Tesla Project Name: In house Pedestrian Detection System – Project S.E.N.T.I.N.E.L</a:t>
            </a:r>
          </a:p>
          <a:p>
            <a:r>
              <a:rPr lang="en-US" sz="800" b="1">
                <a:cs typeface="Times New Roman" panose="02020603050405020304" pitchFamily="18" charset="0"/>
              </a:rPr>
              <a:t>Safety Enhanced Neural Tracking for Industrial Navigation &amp; Environment Learning</a:t>
            </a:r>
          </a:p>
        </p:txBody>
      </p:sp>
      <p:sp>
        <p:nvSpPr>
          <p:cNvPr id="3" name="TextBox 2">
            <a:extLst>
              <a:ext uri="{FF2B5EF4-FFF2-40B4-BE49-F238E27FC236}">
                <a16:creationId xmlns:a16="http://schemas.microsoft.com/office/drawing/2014/main" id="{1D329293-B4BE-07A3-207B-663E3840FAF5}"/>
              </a:ext>
            </a:extLst>
          </p:cNvPr>
          <p:cNvSpPr txBox="1"/>
          <p:nvPr/>
        </p:nvSpPr>
        <p:spPr>
          <a:xfrm>
            <a:off x="349973" y="378030"/>
            <a:ext cx="2127220" cy="338554"/>
          </a:xfrm>
          <a:prstGeom prst="rect">
            <a:avLst/>
          </a:prstGeom>
          <a:noFill/>
        </p:spPr>
        <p:txBody>
          <a:bodyPr wrap="square" rtlCol="0">
            <a:spAutoFit/>
          </a:bodyPr>
          <a:lstStyle/>
          <a:p>
            <a:r>
              <a:rPr lang="en-US" sz="1600" b="1">
                <a:cs typeface="Times New Roman" panose="02020603050405020304" pitchFamily="18" charset="0"/>
              </a:rPr>
              <a:t>Status: In Progress</a:t>
            </a:r>
          </a:p>
        </p:txBody>
      </p:sp>
      <p:sp>
        <p:nvSpPr>
          <p:cNvPr id="8" name="Shape 1">
            <a:extLst>
              <a:ext uri="{FF2B5EF4-FFF2-40B4-BE49-F238E27FC236}">
                <a16:creationId xmlns:a16="http://schemas.microsoft.com/office/drawing/2014/main" id="{7B904259-4B1E-A8AE-9A6F-6031284DF4AD}"/>
              </a:ext>
            </a:extLst>
          </p:cNvPr>
          <p:cNvSpPr/>
          <p:nvPr/>
        </p:nvSpPr>
        <p:spPr>
          <a:xfrm>
            <a:off x="6464261" y="716584"/>
            <a:ext cx="5377765" cy="5358290"/>
          </a:xfrm>
          <a:prstGeom prst="roundRect">
            <a:avLst>
              <a:gd name="adj" fmla="val 2323"/>
            </a:avLst>
          </a:prstGeom>
          <a:noFill/>
          <a:ln w="9525">
            <a:solidFill>
              <a:schemeClr val="tx1"/>
            </a:solidFill>
            <a:prstDash val="solid"/>
          </a:ln>
        </p:spPr>
        <p:txBody>
          <a:bodyPr/>
          <a:lstStyle/>
          <a:p>
            <a:r>
              <a:rPr lang="en-US" sz="2000" b="1">
                <a:latin typeface="Aptos" panose="020B0004020202020204" pitchFamily="34" charset="0"/>
              </a:rPr>
              <a:t>Benefits</a:t>
            </a:r>
          </a:p>
          <a:p>
            <a:pPr marL="285750" indent="-285750">
              <a:buFont typeface="Arial" panose="020B0604020202020204" pitchFamily="34" charset="0"/>
              <a:buChar char="•"/>
            </a:pPr>
            <a:endParaRPr lang="en-US" sz="2000">
              <a:latin typeface="Aptos" panose="020B0004020202020204" pitchFamily="34" charset="0"/>
            </a:endParaRPr>
          </a:p>
          <a:p>
            <a:pPr marL="285750" indent="-285750">
              <a:buFont typeface="Arial" panose="020B0604020202020204" pitchFamily="34" charset="0"/>
              <a:buChar char="•"/>
            </a:pPr>
            <a:endParaRPr lang="en-US" sz="2000">
              <a:latin typeface="Aptos" panose="020B0004020202020204" pitchFamily="34" charset="0"/>
            </a:endParaRPr>
          </a:p>
          <a:p>
            <a:pPr marL="285750" indent="-285750">
              <a:buFont typeface="Arial" panose="020B0604020202020204" pitchFamily="34" charset="0"/>
              <a:buChar char="•"/>
            </a:pPr>
            <a:endParaRPr lang="en-US" sz="2000">
              <a:latin typeface="Aptos" panose="020B0004020202020204" pitchFamily="34" charset="0"/>
            </a:endParaRPr>
          </a:p>
          <a:p>
            <a:pPr marL="285750" indent="-285750">
              <a:buFont typeface="Arial" panose="020B0604020202020204" pitchFamily="34" charset="0"/>
              <a:buChar char="•"/>
            </a:pPr>
            <a:endParaRPr lang="en-US" sz="2000">
              <a:latin typeface="Aptos" panose="020B0004020202020204" pitchFamily="34" charset="0"/>
            </a:endParaRPr>
          </a:p>
          <a:p>
            <a:endParaRPr lang="en-US" sz="2000">
              <a:latin typeface="Aptos" panose="020B0004020202020204" pitchFamily="34" charset="0"/>
            </a:endParaRPr>
          </a:p>
          <a:p>
            <a:pPr marL="285750" indent="-285750">
              <a:buFont typeface="Arial" panose="020B0604020202020204" pitchFamily="34" charset="0"/>
              <a:buChar char="•"/>
            </a:pPr>
            <a:r>
              <a:rPr lang="en-US" sz="2000" b="1">
                <a:latin typeface="Aptos" panose="020B0004020202020204" pitchFamily="34" charset="0"/>
              </a:rPr>
              <a:t>Complete stand-alone solution </a:t>
            </a:r>
            <a:r>
              <a:rPr lang="en-US" sz="2000">
                <a:latin typeface="Aptos" panose="020B0004020202020204" pitchFamily="34" charset="0"/>
              </a:rPr>
              <a:t>that can be installed on all </a:t>
            </a:r>
            <a:r>
              <a:rPr lang="en-US" sz="2000" b="1">
                <a:latin typeface="Aptos" panose="020B0004020202020204" pitchFamily="34" charset="0"/>
              </a:rPr>
              <a:t>PIVs provide immediate increase in operator safety </a:t>
            </a:r>
            <a:r>
              <a:rPr lang="en-US" sz="2000">
                <a:latin typeface="Aptos" panose="020B0004020202020204" pitchFamily="34" charset="0"/>
              </a:rPr>
              <a:t>in the factory. </a:t>
            </a:r>
          </a:p>
          <a:p>
            <a:pPr marL="285750" indent="-285750">
              <a:buFont typeface="Arial" panose="020B0604020202020204" pitchFamily="34" charset="0"/>
              <a:buChar char="•"/>
            </a:pPr>
            <a:r>
              <a:rPr lang="en-US" sz="2000" b="1">
                <a:latin typeface="Aptos" panose="020B0004020202020204" pitchFamily="34" charset="0"/>
              </a:rPr>
              <a:t>Reduction of equipment related safety incidents </a:t>
            </a:r>
            <a:r>
              <a:rPr lang="en-US" sz="2000">
                <a:latin typeface="Aptos" panose="020B0004020202020204" pitchFamily="34" charset="0"/>
              </a:rPr>
              <a:t>in the factory</a:t>
            </a:r>
          </a:p>
          <a:p>
            <a:pPr marL="285750" indent="-285750">
              <a:buFont typeface="Arial" panose="020B0604020202020204" pitchFamily="34" charset="0"/>
              <a:buChar char="•"/>
            </a:pPr>
            <a:r>
              <a:rPr lang="en-US" sz="2000">
                <a:latin typeface="Aptos" panose="020B0004020202020204" pitchFamily="34" charset="0"/>
              </a:rPr>
              <a:t>Control over both hardware and software layers for future improvements. </a:t>
            </a:r>
          </a:p>
          <a:p>
            <a:endParaRPr lang="en-US" sz="2000">
              <a:latin typeface="Aptos" panose="020B0004020202020204" pitchFamily="34" charset="0"/>
            </a:endParaRPr>
          </a:p>
          <a:p>
            <a:pPr marL="285750" indent="-285750">
              <a:buFont typeface="Arial" panose="020B0604020202020204" pitchFamily="34" charset="0"/>
              <a:buChar char="•"/>
            </a:pPr>
            <a:endParaRPr lang="en-US" sz="2000">
              <a:latin typeface="Aptos" panose="020B0004020202020204" pitchFamily="34" charset="0"/>
            </a:endParaRPr>
          </a:p>
        </p:txBody>
      </p:sp>
      <p:grpSp>
        <p:nvGrpSpPr>
          <p:cNvPr id="15" name="Group 14">
            <a:extLst>
              <a:ext uri="{FF2B5EF4-FFF2-40B4-BE49-F238E27FC236}">
                <a16:creationId xmlns:a16="http://schemas.microsoft.com/office/drawing/2014/main" id="{4641129C-05D2-A07C-90B7-FF9A2B53DC30}"/>
              </a:ext>
            </a:extLst>
          </p:cNvPr>
          <p:cNvGrpSpPr/>
          <p:nvPr/>
        </p:nvGrpSpPr>
        <p:grpSpPr>
          <a:xfrm>
            <a:off x="499183" y="1196968"/>
            <a:ext cx="5060369" cy="1246719"/>
            <a:chOff x="499183" y="1196968"/>
            <a:chExt cx="5060369" cy="1246719"/>
          </a:xfrm>
        </p:grpSpPr>
        <p:pic>
          <p:nvPicPr>
            <p:cNvPr id="12" name="Graphic 11" descr="Web design with solid fill">
              <a:extLst>
                <a:ext uri="{FF2B5EF4-FFF2-40B4-BE49-F238E27FC236}">
                  <a16:creationId xmlns:a16="http://schemas.microsoft.com/office/drawing/2014/main" id="{FB7E13E6-AFB8-8E6A-0CA6-DE147DBA11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183" y="1196968"/>
              <a:ext cx="914400" cy="914400"/>
            </a:xfrm>
            <a:prstGeom prst="rect">
              <a:avLst/>
            </a:prstGeom>
          </p:spPr>
        </p:pic>
        <p:sp>
          <p:nvSpPr>
            <p:cNvPr id="14" name="TextBox 13">
              <a:extLst>
                <a:ext uri="{FF2B5EF4-FFF2-40B4-BE49-F238E27FC236}">
                  <a16:creationId xmlns:a16="http://schemas.microsoft.com/office/drawing/2014/main" id="{6D87D225-8F9C-945D-506D-29DD02AC2823}"/>
                </a:ext>
              </a:extLst>
            </p:cNvPr>
            <p:cNvSpPr txBox="1"/>
            <p:nvPr/>
          </p:nvSpPr>
          <p:spPr>
            <a:xfrm>
              <a:off x="1365362" y="1243358"/>
              <a:ext cx="4194190" cy="1200329"/>
            </a:xfrm>
            <a:prstGeom prst="rect">
              <a:avLst/>
            </a:prstGeom>
            <a:noFill/>
          </p:spPr>
          <p:txBody>
            <a:bodyPr wrap="square" rtlCol="0">
              <a:spAutoFit/>
            </a:bodyPr>
            <a:lstStyle/>
            <a:p>
              <a:r>
                <a:rPr lang="en-US">
                  <a:latin typeface="Aptos" panose="020B0004020202020204" pitchFamily="34" charset="0"/>
                </a:rPr>
                <a:t>Programmed the in-house pedestrian detection system with </a:t>
              </a:r>
              <a:r>
                <a:rPr lang="en-US" b="1">
                  <a:latin typeface="Aptos" panose="020B0004020202020204" pitchFamily="34" charset="0"/>
                </a:rPr>
                <a:t>Deep learning and Computer vision. </a:t>
              </a:r>
            </a:p>
            <a:p>
              <a:endParaRPr lang="en-US"/>
            </a:p>
          </p:txBody>
        </p:sp>
      </p:grpSp>
      <p:sp>
        <p:nvSpPr>
          <p:cNvPr id="21" name="Rectangle 20">
            <a:extLst>
              <a:ext uri="{FF2B5EF4-FFF2-40B4-BE49-F238E27FC236}">
                <a16:creationId xmlns:a16="http://schemas.microsoft.com/office/drawing/2014/main" id="{8650A392-0127-A088-35FA-69FBF019A1FF}"/>
              </a:ext>
            </a:extLst>
          </p:cNvPr>
          <p:cNvSpPr/>
          <p:nvPr/>
        </p:nvSpPr>
        <p:spPr>
          <a:xfrm>
            <a:off x="10276669" y="1295072"/>
            <a:ext cx="531829" cy="808763"/>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2" name="Group 21">
            <a:extLst>
              <a:ext uri="{FF2B5EF4-FFF2-40B4-BE49-F238E27FC236}">
                <a16:creationId xmlns:a16="http://schemas.microsoft.com/office/drawing/2014/main" id="{C9BDF828-C369-7024-A58E-3B61809C2F76}"/>
              </a:ext>
            </a:extLst>
          </p:cNvPr>
          <p:cNvGrpSpPr/>
          <p:nvPr/>
        </p:nvGrpSpPr>
        <p:grpSpPr>
          <a:xfrm>
            <a:off x="6465899" y="1159063"/>
            <a:ext cx="5376127" cy="1108987"/>
            <a:chOff x="5918520" y="-12537"/>
            <a:chExt cx="5215163" cy="679570"/>
          </a:xfrm>
        </p:grpSpPr>
        <p:grpSp>
          <p:nvGrpSpPr>
            <p:cNvPr id="23" name="Group 22">
              <a:extLst>
                <a:ext uri="{FF2B5EF4-FFF2-40B4-BE49-F238E27FC236}">
                  <a16:creationId xmlns:a16="http://schemas.microsoft.com/office/drawing/2014/main" id="{E9414298-0E2E-4F72-5C8B-11B5912855A4}"/>
                </a:ext>
              </a:extLst>
            </p:cNvPr>
            <p:cNvGrpSpPr/>
            <p:nvPr/>
          </p:nvGrpSpPr>
          <p:grpSpPr>
            <a:xfrm>
              <a:off x="5918520" y="-12537"/>
              <a:ext cx="5049903" cy="679570"/>
              <a:chOff x="5970678" y="-29056"/>
              <a:chExt cx="5049903" cy="679570"/>
            </a:xfrm>
          </p:grpSpPr>
          <p:grpSp>
            <p:nvGrpSpPr>
              <p:cNvPr id="25" name="Group 24">
                <a:extLst>
                  <a:ext uri="{FF2B5EF4-FFF2-40B4-BE49-F238E27FC236}">
                    <a16:creationId xmlns:a16="http://schemas.microsoft.com/office/drawing/2014/main" id="{FA288921-4F31-9807-C1B4-6DA8B64CF3C7}"/>
                  </a:ext>
                </a:extLst>
              </p:cNvPr>
              <p:cNvGrpSpPr/>
              <p:nvPr/>
            </p:nvGrpSpPr>
            <p:grpSpPr>
              <a:xfrm>
                <a:off x="5970678" y="14850"/>
                <a:ext cx="961272" cy="635664"/>
                <a:chOff x="5970678" y="14850"/>
                <a:chExt cx="961272" cy="635664"/>
              </a:xfrm>
            </p:grpSpPr>
            <p:pic>
              <p:nvPicPr>
                <p:cNvPr id="44" name="Graphic 43" descr="Remote work with solid fill">
                  <a:extLst>
                    <a:ext uri="{FF2B5EF4-FFF2-40B4-BE49-F238E27FC236}">
                      <a16:creationId xmlns:a16="http://schemas.microsoft.com/office/drawing/2014/main" id="{E3F012CB-3D30-665B-7E48-5C6EA0D974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4802" y="14850"/>
                  <a:ext cx="451756" cy="451756"/>
                </a:xfrm>
                <a:prstGeom prst="rect">
                  <a:avLst/>
                </a:prstGeom>
              </p:spPr>
            </p:pic>
            <p:sp>
              <p:nvSpPr>
                <p:cNvPr id="45" name="TextBox 44">
                  <a:extLst>
                    <a:ext uri="{FF2B5EF4-FFF2-40B4-BE49-F238E27FC236}">
                      <a16:creationId xmlns:a16="http://schemas.microsoft.com/office/drawing/2014/main" id="{D7D729F8-FDDD-C379-70BC-66A7D2531AC5}"/>
                    </a:ext>
                  </a:extLst>
                </p:cNvPr>
                <p:cNvSpPr txBox="1"/>
                <p:nvPr/>
              </p:nvSpPr>
              <p:spPr>
                <a:xfrm>
                  <a:off x="5970678" y="419682"/>
                  <a:ext cx="961272" cy="230832"/>
                </a:xfrm>
                <a:prstGeom prst="rect">
                  <a:avLst/>
                </a:prstGeom>
                <a:noFill/>
              </p:spPr>
              <p:txBody>
                <a:bodyPr wrap="square" rtlCol="0">
                  <a:spAutoFit/>
                </a:bodyPr>
                <a:lstStyle/>
                <a:p>
                  <a:r>
                    <a:rPr lang="en-US" sz="900">
                      <a:latin typeface="Aptos" panose="020B0004020202020204" pitchFamily="34" charset="0"/>
                    </a:rPr>
                    <a:t>PRODUCTIVITY</a:t>
                  </a:r>
                </a:p>
              </p:txBody>
            </p:sp>
          </p:grpSp>
          <p:grpSp>
            <p:nvGrpSpPr>
              <p:cNvPr id="26" name="Group 25">
                <a:extLst>
                  <a:ext uri="{FF2B5EF4-FFF2-40B4-BE49-F238E27FC236}">
                    <a16:creationId xmlns:a16="http://schemas.microsoft.com/office/drawing/2014/main" id="{26882DD0-A57B-1157-5A6C-EB7428D8AB19}"/>
                  </a:ext>
                </a:extLst>
              </p:cNvPr>
              <p:cNvGrpSpPr/>
              <p:nvPr/>
            </p:nvGrpSpPr>
            <p:grpSpPr>
              <a:xfrm>
                <a:off x="6924679" y="-19829"/>
                <a:ext cx="640050" cy="656959"/>
                <a:chOff x="6924679" y="-19829"/>
                <a:chExt cx="640050" cy="656959"/>
              </a:xfrm>
            </p:grpSpPr>
            <p:pic>
              <p:nvPicPr>
                <p:cNvPr id="42" name="Graphic 41" descr="Clipboard Checked with solid fill">
                  <a:extLst>
                    <a:ext uri="{FF2B5EF4-FFF2-40B4-BE49-F238E27FC236}">
                      <a16:creationId xmlns:a16="http://schemas.microsoft.com/office/drawing/2014/main" id="{5149E27A-14F7-79BC-5E84-E4929AC760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84108" y="-19829"/>
                  <a:ext cx="451756" cy="451756"/>
                </a:xfrm>
                <a:prstGeom prst="rect">
                  <a:avLst/>
                </a:prstGeom>
              </p:spPr>
            </p:pic>
            <p:sp>
              <p:nvSpPr>
                <p:cNvPr id="43" name="TextBox 42">
                  <a:extLst>
                    <a:ext uri="{FF2B5EF4-FFF2-40B4-BE49-F238E27FC236}">
                      <a16:creationId xmlns:a16="http://schemas.microsoft.com/office/drawing/2014/main" id="{E2FBB0A8-960D-E8F2-DE86-CFECDF93F054}"/>
                    </a:ext>
                  </a:extLst>
                </p:cNvPr>
                <p:cNvSpPr txBox="1"/>
                <p:nvPr/>
              </p:nvSpPr>
              <p:spPr>
                <a:xfrm>
                  <a:off x="6924679" y="406298"/>
                  <a:ext cx="640050" cy="230832"/>
                </a:xfrm>
                <a:prstGeom prst="rect">
                  <a:avLst/>
                </a:prstGeom>
                <a:noFill/>
              </p:spPr>
              <p:txBody>
                <a:bodyPr wrap="square" rtlCol="0">
                  <a:spAutoFit/>
                </a:bodyPr>
                <a:lstStyle/>
                <a:p>
                  <a:r>
                    <a:rPr lang="en-US" sz="900">
                      <a:latin typeface="Aptos" panose="020B0004020202020204" pitchFamily="34" charset="0"/>
                    </a:rPr>
                    <a:t>QUALITY</a:t>
                  </a:r>
                </a:p>
              </p:txBody>
            </p:sp>
          </p:grpSp>
          <p:grpSp>
            <p:nvGrpSpPr>
              <p:cNvPr id="27" name="Group 26">
                <a:extLst>
                  <a:ext uri="{FF2B5EF4-FFF2-40B4-BE49-F238E27FC236}">
                    <a16:creationId xmlns:a16="http://schemas.microsoft.com/office/drawing/2014/main" id="{CCE7F4C5-94D2-EC69-66ED-1B3AF913D5E8}"/>
                  </a:ext>
                </a:extLst>
              </p:cNvPr>
              <p:cNvGrpSpPr/>
              <p:nvPr/>
            </p:nvGrpSpPr>
            <p:grpSpPr>
              <a:xfrm>
                <a:off x="7852146" y="-29056"/>
                <a:ext cx="561647" cy="666186"/>
                <a:chOff x="7852146" y="-29056"/>
                <a:chExt cx="561647" cy="666186"/>
              </a:xfrm>
            </p:grpSpPr>
            <p:pic>
              <p:nvPicPr>
                <p:cNvPr id="39" name="Graphic 38" descr="Money with solid fill">
                  <a:extLst>
                    <a:ext uri="{FF2B5EF4-FFF2-40B4-BE49-F238E27FC236}">
                      <a16:creationId xmlns:a16="http://schemas.microsoft.com/office/drawing/2014/main" id="{F732F0DD-C359-B806-088D-154BC20A9A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52146" y="-29056"/>
                  <a:ext cx="561647" cy="561647"/>
                </a:xfrm>
                <a:prstGeom prst="rect">
                  <a:avLst/>
                </a:prstGeom>
              </p:spPr>
            </p:pic>
            <p:sp>
              <p:nvSpPr>
                <p:cNvPr id="41" name="TextBox 40">
                  <a:extLst>
                    <a:ext uri="{FF2B5EF4-FFF2-40B4-BE49-F238E27FC236}">
                      <a16:creationId xmlns:a16="http://schemas.microsoft.com/office/drawing/2014/main" id="{0854637F-44B7-AC8B-170F-6987B53C9BDE}"/>
                    </a:ext>
                  </a:extLst>
                </p:cNvPr>
                <p:cNvSpPr txBox="1"/>
                <p:nvPr/>
              </p:nvSpPr>
              <p:spPr>
                <a:xfrm>
                  <a:off x="7907495" y="406298"/>
                  <a:ext cx="506298" cy="230832"/>
                </a:xfrm>
                <a:prstGeom prst="rect">
                  <a:avLst/>
                </a:prstGeom>
                <a:noFill/>
              </p:spPr>
              <p:txBody>
                <a:bodyPr wrap="square" rtlCol="0">
                  <a:spAutoFit/>
                </a:bodyPr>
                <a:lstStyle/>
                <a:p>
                  <a:r>
                    <a:rPr lang="en-US" sz="900">
                      <a:latin typeface="Aptos" panose="020B0004020202020204" pitchFamily="34" charset="0"/>
                    </a:rPr>
                    <a:t>COST</a:t>
                  </a:r>
                </a:p>
              </p:txBody>
            </p:sp>
          </p:grpSp>
          <p:grpSp>
            <p:nvGrpSpPr>
              <p:cNvPr id="28" name="Group 27">
                <a:extLst>
                  <a:ext uri="{FF2B5EF4-FFF2-40B4-BE49-F238E27FC236}">
                    <a16:creationId xmlns:a16="http://schemas.microsoft.com/office/drawing/2014/main" id="{389EE3CF-094D-1110-745A-70212CFE209B}"/>
                  </a:ext>
                </a:extLst>
              </p:cNvPr>
              <p:cNvGrpSpPr/>
              <p:nvPr/>
            </p:nvGrpSpPr>
            <p:grpSpPr>
              <a:xfrm>
                <a:off x="8700135" y="23178"/>
                <a:ext cx="961272" cy="615152"/>
                <a:chOff x="8700135" y="23178"/>
                <a:chExt cx="961272" cy="615152"/>
              </a:xfrm>
            </p:grpSpPr>
            <p:pic>
              <p:nvPicPr>
                <p:cNvPr id="37" name="Graphic 36" descr="Truck with solid fill">
                  <a:extLst>
                    <a:ext uri="{FF2B5EF4-FFF2-40B4-BE49-F238E27FC236}">
                      <a16:creationId xmlns:a16="http://schemas.microsoft.com/office/drawing/2014/main" id="{1BA0A0C9-0E1B-0F0D-3EBB-82C827D994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5197" y="23178"/>
                  <a:ext cx="463405" cy="463405"/>
                </a:xfrm>
                <a:prstGeom prst="rect">
                  <a:avLst/>
                </a:prstGeom>
              </p:spPr>
            </p:pic>
            <p:sp>
              <p:nvSpPr>
                <p:cNvPr id="38" name="TextBox 37">
                  <a:extLst>
                    <a:ext uri="{FF2B5EF4-FFF2-40B4-BE49-F238E27FC236}">
                      <a16:creationId xmlns:a16="http://schemas.microsoft.com/office/drawing/2014/main" id="{AF15C30F-8A65-49B3-6482-443FA9E03165}"/>
                    </a:ext>
                  </a:extLst>
                </p:cNvPr>
                <p:cNvSpPr txBox="1"/>
                <p:nvPr/>
              </p:nvSpPr>
              <p:spPr>
                <a:xfrm>
                  <a:off x="8700135" y="407498"/>
                  <a:ext cx="961272" cy="230832"/>
                </a:xfrm>
                <a:prstGeom prst="rect">
                  <a:avLst/>
                </a:prstGeom>
                <a:noFill/>
              </p:spPr>
              <p:txBody>
                <a:bodyPr wrap="square" rtlCol="0">
                  <a:spAutoFit/>
                </a:bodyPr>
                <a:lstStyle/>
                <a:p>
                  <a:r>
                    <a:rPr lang="en-US" sz="900">
                      <a:latin typeface="Aptos" panose="020B0004020202020204" pitchFamily="34" charset="0"/>
                    </a:rPr>
                    <a:t>DELIVERY</a:t>
                  </a:r>
                </a:p>
              </p:txBody>
            </p:sp>
          </p:grpSp>
          <p:grpSp>
            <p:nvGrpSpPr>
              <p:cNvPr id="29" name="Group 28">
                <a:extLst>
                  <a:ext uri="{FF2B5EF4-FFF2-40B4-BE49-F238E27FC236}">
                    <a16:creationId xmlns:a16="http://schemas.microsoft.com/office/drawing/2014/main" id="{C4914B90-326E-F8C6-7459-F64BB846AEB8}"/>
                  </a:ext>
                </a:extLst>
              </p:cNvPr>
              <p:cNvGrpSpPr/>
              <p:nvPr/>
            </p:nvGrpSpPr>
            <p:grpSpPr>
              <a:xfrm>
                <a:off x="9677356" y="58287"/>
                <a:ext cx="563460" cy="569013"/>
                <a:chOff x="9677356" y="58287"/>
                <a:chExt cx="563460" cy="569013"/>
              </a:xfrm>
            </p:grpSpPr>
            <p:pic>
              <p:nvPicPr>
                <p:cNvPr id="33" name="Graphic 32" descr="Construction worker male with solid fill">
                  <a:extLst>
                    <a:ext uri="{FF2B5EF4-FFF2-40B4-BE49-F238E27FC236}">
                      <a16:creationId xmlns:a16="http://schemas.microsoft.com/office/drawing/2014/main" id="{D88D0827-7654-E163-D0E5-EB18558983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58050" y="58287"/>
                  <a:ext cx="362992" cy="362992"/>
                </a:xfrm>
                <a:prstGeom prst="rect">
                  <a:avLst/>
                </a:prstGeom>
              </p:spPr>
            </p:pic>
            <p:sp>
              <p:nvSpPr>
                <p:cNvPr id="34" name="TextBox 33">
                  <a:extLst>
                    <a:ext uri="{FF2B5EF4-FFF2-40B4-BE49-F238E27FC236}">
                      <a16:creationId xmlns:a16="http://schemas.microsoft.com/office/drawing/2014/main" id="{4DF4410D-A8CC-C3A0-74A7-37CF731A765A}"/>
                    </a:ext>
                  </a:extLst>
                </p:cNvPr>
                <p:cNvSpPr txBox="1"/>
                <p:nvPr/>
              </p:nvSpPr>
              <p:spPr>
                <a:xfrm>
                  <a:off x="9677356" y="396468"/>
                  <a:ext cx="563460" cy="230832"/>
                </a:xfrm>
                <a:prstGeom prst="rect">
                  <a:avLst/>
                </a:prstGeom>
                <a:noFill/>
              </p:spPr>
              <p:txBody>
                <a:bodyPr wrap="square" rtlCol="0">
                  <a:spAutoFit/>
                </a:bodyPr>
                <a:lstStyle/>
                <a:p>
                  <a:r>
                    <a:rPr lang="en-US" sz="900">
                      <a:latin typeface="Aptos" panose="020B0004020202020204" pitchFamily="34" charset="0"/>
                    </a:rPr>
                    <a:t>SAFETY</a:t>
                  </a:r>
                </a:p>
              </p:txBody>
            </p:sp>
          </p:grpSp>
          <p:grpSp>
            <p:nvGrpSpPr>
              <p:cNvPr id="30" name="Group 29">
                <a:extLst>
                  <a:ext uri="{FF2B5EF4-FFF2-40B4-BE49-F238E27FC236}">
                    <a16:creationId xmlns:a16="http://schemas.microsoft.com/office/drawing/2014/main" id="{3335BA0C-ACEA-C263-9838-DDBEA34639FC}"/>
                  </a:ext>
                </a:extLst>
              </p:cNvPr>
              <p:cNvGrpSpPr/>
              <p:nvPr/>
            </p:nvGrpSpPr>
            <p:grpSpPr>
              <a:xfrm>
                <a:off x="10380531" y="51556"/>
                <a:ext cx="640050" cy="591981"/>
                <a:chOff x="10380531" y="51556"/>
                <a:chExt cx="640050" cy="591981"/>
              </a:xfrm>
            </p:grpSpPr>
            <p:pic>
              <p:nvPicPr>
                <p:cNvPr id="31" name="Graphic 30" descr="Hero Male with solid fill">
                  <a:extLst>
                    <a:ext uri="{FF2B5EF4-FFF2-40B4-BE49-F238E27FC236}">
                      <a16:creationId xmlns:a16="http://schemas.microsoft.com/office/drawing/2014/main" id="{6D854E58-1585-29EE-CA13-0A720F1380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01890" y="51556"/>
                  <a:ext cx="420564" cy="420564"/>
                </a:xfrm>
                <a:prstGeom prst="rect">
                  <a:avLst/>
                </a:prstGeom>
              </p:spPr>
            </p:pic>
            <p:sp>
              <p:nvSpPr>
                <p:cNvPr id="32" name="TextBox 31">
                  <a:extLst>
                    <a:ext uri="{FF2B5EF4-FFF2-40B4-BE49-F238E27FC236}">
                      <a16:creationId xmlns:a16="http://schemas.microsoft.com/office/drawing/2014/main" id="{09438593-E1D5-5A0F-F067-7FC79BBA3570}"/>
                    </a:ext>
                  </a:extLst>
                </p:cNvPr>
                <p:cNvSpPr txBox="1"/>
                <p:nvPr/>
              </p:nvSpPr>
              <p:spPr>
                <a:xfrm>
                  <a:off x="10380531" y="412705"/>
                  <a:ext cx="640050" cy="230832"/>
                </a:xfrm>
                <a:prstGeom prst="rect">
                  <a:avLst/>
                </a:prstGeom>
                <a:noFill/>
              </p:spPr>
              <p:txBody>
                <a:bodyPr wrap="square" rtlCol="0">
                  <a:spAutoFit/>
                </a:bodyPr>
                <a:lstStyle/>
                <a:p>
                  <a:r>
                    <a:rPr lang="en-US" sz="900">
                      <a:latin typeface="Aptos" panose="020B0004020202020204" pitchFamily="34" charset="0"/>
                    </a:rPr>
                    <a:t>MORALE</a:t>
                  </a:r>
                </a:p>
              </p:txBody>
            </p:sp>
          </p:grpSp>
        </p:grpSp>
        <p:sp>
          <p:nvSpPr>
            <p:cNvPr id="24" name="Rectangle 23">
              <a:extLst>
                <a:ext uri="{FF2B5EF4-FFF2-40B4-BE49-F238E27FC236}">
                  <a16:creationId xmlns:a16="http://schemas.microsoft.com/office/drawing/2014/main" id="{491D98D8-21BB-8F46-283D-F42C75BB44FC}"/>
                </a:ext>
              </a:extLst>
            </p:cNvPr>
            <p:cNvSpPr/>
            <p:nvPr/>
          </p:nvSpPr>
          <p:spPr>
            <a:xfrm>
              <a:off x="5918520" y="19468"/>
              <a:ext cx="5215163" cy="6133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8487B83B-AE52-DFF0-A535-B2C8CE39770E}"/>
              </a:ext>
            </a:extLst>
          </p:cNvPr>
          <p:cNvSpPr/>
          <p:nvPr/>
        </p:nvSpPr>
        <p:spPr>
          <a:xfrm>
            <a:off x="11070312" y="1307348"/>
            <a:ext cx="531829" cy="808763"/>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Graphic 5" descr="Blueprint with solid fill">
            <a:extLst>
              <a:ext uri="{FF2B5EF4-FFF2-40B4-BE49-F238E27FC236}">
                <a16:creationId xmlns:a16="http://schemas.microsoft.com/office/drawing/2014/main" id="{EE578AC3-5ABD-B941-ABF0-42AEB4D99E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5014" y="2180942"/>
            <a:ext cx="914400" cy="914400"/>
          </a:xfrm>
          <a:prstGeom prst="rect">
            <a:avLst/>
          </a:prstGeom>
        </p:spPr>
      </p:pic>
      <p:sp>
        <p:nvSpPr>
          <p:cNvPr id="7" name="TextBox 6">
            <a:extLst>
              <a:ext uri="{FF2B5EF4-FFF2-40B4-BE49-F238E27FC236}">
                <a16:creationId xmlns:a16="http://schemas.microsoft.com/office/drawing/2014/main" id="{CC9534F0-077E-62D6-8055-6E898F4B9CAC}"/>
              </a:ext>
            </a:extLst>
          </p:cNvPr>
          <p:cNvSpPr txBox="1"/>
          <p:nvPr/>
        </p:nvSpPr>
        <p:spPr>
          <a:xfrm>
            <a:off x="1399414" y="2337735"/>
            <a:ext cx="4194190" cy="646331"/>
          </a:xfrm>
          <a:prstGeom prst="rect">
            <a:avLst/>
          </a:prstGeom>
          <a:noFill/>
        </p:spPr>
        <p:txBody>
          <a:bodyPr wrap="square" rtlCol="0">
            <a:spAutoFit/>
          </a:bodyPr>
          <a:lstStyle/>
          <a:p>
            <a:r>
              <a:rPr lang="en-US">
                <a:latin typeface="Aptos" panose="020B0004020202020204" pitchFamily="34" charset="0"/>
              </a:rPr>
              <a:t>Designed BOM for in house product design ~ </a:t>
            </a:r>
            <a:r>
              <a:rPr lang="en-US" b="1">
                <a:latin typeface="Aptos" panose="020B0004020202020204" pitchFamily="34" charset="0"/>
              </a:rPr>
              <a:t>$2000 per system</a:t>
            </a:r>
            <a:endParaRPr lang="en-US"/>
          </a:p>
        </p:txBody>
      </p:sp>
      <p:pic>
        <p:nvPicPr>
          <p:cNvPr id="10" name="Graphic 9" descr="Box with solid fill">
            <a:extLst>
              <a:ext uri="{FF2B5EF4-FFF2-40B4-BE49-F238E27FC236}">
                <a16:creationId xmlns:a16="http://schemas.microsoft.com/office/drawing/2014/main" id="{87076F06-BAD9-5364-0CE6-F152ADCC59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0962" y="3194568"/>
            <a:ext cx="914400" cy="914400"/>
          </a:xfrm>
          <a:prstGeom prst="rect">
            <a:avLst/>
          </a:prstGeom>
        </p:spPr>
      </p:pic>
      <p:sp>
        <p:nvSpPr>
          <p:cNvPr id="11" name="TextBox 10">
            <a:extLst>
              <a:ext uri="{FF2B5EF4-FFF2-40B4-BE49-F238E27FC236}">
                <a16:creationId xmlns:a16="http://schemas.microsoft.com/office/drawing/2014/main" id="{4EDF857F-7092-D615-4C5C-71A28CEBF01B}"/>
              </a:ext>
            </a:extLst>
          </p:cNvPr>
          <p:cNvSpPr txBox="1"/>
          <p:nvPr/>
        </p:nvSpPr>
        <p:spPr>
          <a:xfrm>
            <a:off x="1365362" y="3475624"/>
            <a:ext cx="4194190" cy="369332"/>
          </a:xfrm>
          <a:prstGeom prst="rect">
            <a:avLst/>
          </a:prstGeom>
          <a:noFill/>
        </p:spPr>
        <p:txBody>
          <a:bodyPr wrap="square" rtlCol="0">
            <a:spAutoFit/>
          </a:bodyPr>
          <a:lstStyle/>
          <a:p>
            <a:r>
              <a:rPr lang="en-US"/>
              <a:t>Containerized for scalable deployment.</a:t>
            </a:r>
            <a:endParaRPr lang="en-US">
              <a:effectLst/>
            </a:endParaRPr>
          </a:p>
        </p:txBody>
      </p:sp>
      <p:pic>
        <p:nvPicPr>
          <p:cNvPr id="16" name="Graphic 15" descr="Internet with solid fill">
            <a:extLst>
              <a:ext uri="{FF2B5EF4-FFF2-40B4-BE49-F238E27FC236}">
                <a16:creationId xmlns:a16="http://schemas.microsoft.com/office/drawing/2014/main" id="{EA71ACF1-F008-10E6-2DFB-0F60BE410E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2217" y="4214616"/>
            <a:ext cx="914400" cy="914400"/>
          </a:xfrm>
          <a:prstGeom prst="rect">
            <a:avLst/>
          </a:prstGeom>
        </p:spPr>
      </p:pic>
      <p:sp>
        <p:nvSpPr>
          <p:cNvPr id="17" name="TextBox 16">
            <a:extLst>
              <a:ext uri="{FF2B5EF4-FFF2-40B4-BE49-F238E27FC236}">
                <a16:creationId xmlns:a16="http://schemas.microsoft.com/office/drawing/2014/main" id="{67D390FC-5C19-0771-16F0-8259D84C1A16}"/>
              </a:ext>
            </a:extLst>
          </p:cNvPr>
          <p:cNvSpPr txBox="1"/>
          <p:nvPr/>
        </p:nvSpPr>
        <p:spPr>
          <a:xfrm>
            <a:off x="1399414" y="4393327"/>
            <a:ext cx="4194190" cy="646331"/>
          </a:xfrm>
          <a:prstGeom prst="rect">
            <a:avLst/>
          </a:prstGeom>
          <a:noFill/>
        </p:spPr>
        <p:txBody>
          <a:bodyPr wrap="square" rtlCol="0">
            <a:spAutoFit/>
          </a:bodyPr>
          <a:lstStyle/>
          <a:p>
            <a:r>
              <a:rPr lang="en-US"/>
              <a:t>Implemented Dashboard for Realtime monitoring of live camera feed of PIVs </a:t>
            </a:r>
            <a:endParaRPr lang="en-US">
              <a:effectLst/>
            </a:endParaRPr>
          </a:p>
        </p:txBody>
      </p:sp>
      <p:pic>
        <p:nvPicPr>
          <p:cNvPr id="19" name="Graphic 18" descr="Document with solid fill">
            <a:extLst>
              <a:ext uri="{FF2B5EF4-FFF2-40B4-BE49-F238E27FC236}">
                <a16:creationId xmlns:a16="http://schemas.microsoft.com/office/drawing/2014/main" id="{7A430F53-90B5-3346-F561-61682BA325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9183" y="5130829"/>
            <a:ext cx="914400" cy="914400"/>
          </a:xfrm>
          <a:prstGeom prst="rect">
            <a:avLst/>
          </a:prstGeom>
        </p:spPr>
      </p:pic>
      <p:sp>
        <p:nvSpPr>
          <p:cNvPr id="20" name="TextBox 19">
            <a:extLst>
              <a:ext uri="{FF2B5EF4-FFF2-40B4-BE49-F238E27FC236}">
                <a16:creationId xmlns:a16="http://schemas.microsoft.com/office/drawing/2014/main" id="{961DF40C-0677-5729-E4BE-52F2AAC49D89}"/>
              </a:ext>
            </a:extLst>
          </p:cNvPr>
          <p:cNvSpPr txBox="1"/>
          <p:nvPr/>
        </p:nvSpPr>
        <p:spPr>
          <a:xfrm>
            <a:off x="1365362" y="5264863"/>
            <a:ext cx="4194190" cy="646331"/>
          </a:xfrm>
          <a:prstGeom prst="rect">
            <a:avLst/>
          </a:prstGeom>
          <a:noFill/>
        </p:spPr>
        <p:txBody>
          <a:bodyPr wrap="square" rtlCol="0">
            <a:spAutoFit/>
          </a:bodyPr>
          <a:lstStyle/>
          <a:p>
            <a:r>
              <a:rPr lang="en-US"/>
              <a:t>Documentation for scalable deployment across multiple PIVs </a:t>
            </a:r>
            <a:endParaRPr lang="en-US">
              <a:effectLst/>
            </a:endParaRPr>
          </a:p>
        </p:txBody>
      </p:sp>
    </p:spTree>
    <p:extLst>
      <p:ext uri="{BB962C8B-B14F-4D97-AF65-F5344CB8AC3E}">
        <p14:creationId xmlns:p14="http://schemas.microsoft.com/office/powerpoint/2010/main" val="3835667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AF432878-1D87-9187-9681-1481870BAEA1}"/>
              </a:ext>
            </a:extLst>
          </p:cNvPr>
          <p:cNvSpPr/>
          <p:nvPr/>
        </p:nvSpPr>
        <p:spPr>
          <a:xfrm>
            <a:off x="233228" y="751769"/>
            <a:ext cx="11831771" cy="5702739"/>
          </a:xfrm>
          <a:prstGeom prst="roundRect">
            <a:avLst>
              <a:gd name="adj" fmla="val 2323"/>
            </a:avLst>
          </a:prstGeom>
          <a:noFill/>
          <a:ln w="9525">
            <a:solidFill>
              <a:schemeClr val="tx1"/>
            </a:solidFill>
            <a:prstDash val="solid"/>
          </a:ln>
        </p:spPr>
        <p:txBody>
          <a:bodyPr/>
          <a:lstStyle/>
          <a:p>
            <a:r>
              <a:rPr lang="en-US" sz="3200" b="1">
                <a:latin typeface="Aptos" panose="020B0004020202020204" pitchFamily="34" charset="0"/>
              </a:rPr>
              <a:t>Why?</a:t>
            </a:r>
          </a:p>
          <a:p>
            <a:r>
              <a:rPr lang="en-US" sz="2400">
                <a:latin typeface="Aptos" panose="020B0004020202020204" pitchFamily="34" charset="0"/>
              </a:rPr>
              <a:t>The Problem </a:t>
            </a:r>
          </a:p>
          <a:p>
            <a:endParaRPr lang="en-US">
              <a:latin typeface="Aptos" panose="020B0004020202020204" pitchFamily="34" charset="0"/>
            </a:endParaRPr>
          </a:p>
          <a:p>
            <a:endParaRPr lang="en-US" sz="3200" b="1">
              <a:latin typeface="Aptos" panose="020B0004020202020204" pitchFamily="34" charset="0"/>
            </a:endParaRPr>
          </a:p>
          <a:p>
            <a:r>
              <a:rPr lang="en-US" sz="3200" b="1">
                <a:latin typeface="Aptos" panose="020B0004020202020204" pitchFamily="34" charset="0"/>
              </a:rPr>
              <a:t> </a:t>
            </a:r>
          </a:p>
          <a:p>
            <a:endParaRPr lang="en-US" sz="3200" b="1">
              <a:latin typeface="Aptos" panose="020B0004020202020204" pitchFamily="34" charset="0"/>
            </a:endParaRPr>
          </a:p>
          <a:p>
            <a:endParaRPr lang="en-US">
              <a:latin typeface="Aptos" panose="020B0004020202020204" pitchFamily="34" charset="0"/>
            </a:endParaRPr>
          </a:p>
        </p:txBody>
      </p:sp>
      <p:sp>
        <p:nvSpPr>
          <p:cNvPr id="28" name="Shape 1">
            <a:extLst>
              <a:ext uri="{FF2B5EF4-FFF2-40B4-BE49-F238E27FC236}">
                <a16:creationId xmlns:a16="http://schemas.microsoft.com/office/drawing/2014/main" id="{DDE4CEFD-49C4-A621-59C7-5D767D30B5F4}"/>
              </a:ext>
            </a:extLst>
          </p:cNvPr>
          <p:cNvSpPr/>
          <p:nvPr/>
        </p:nvSpPr>
        <p:spPr>
          <a:xfrm>
            <a:off x="364856" y="4633963"/>
            <a:ext cx="3764548" cy="1703337"/>
          </a:xfrm>
          <a:prstGeom prst="roundRect">
            <a:avLst>
              <a:gd name="adj" fmla="val 2323"/>
            </a:avLst>
          </a:prstGeom>
          <a:noFill/>
          <a:ln w="9525">
            <a:solidFill>
              <a:schemeClr val="tx1"/>
            </a:solidFill>
            <a:prstDash val="solid"/>
          </a:ln>
        </p:spPr>
        <p:txBody>
          <a:bodyPr/>
          <a:lstStyle/>
          <a:p>
            <a:pPr algn="ctr"/>
            <a:r>
              <a:rPr lang="en-US" b="1">
                <a:latin typeface="Aptos" panose="020B0004020202020204" pitchFamily="34" charset="0"/>
              </a:rPr>
              <a:t>OPERATIONAL CHALLENGES</a:t>
            </a:r>
          </a:p>
          <a:p>
            <a:pPr marL="285750" indent="-285750">
              <a:buFont typeface="Arial" panose="020B0604020202020204" pitchFamily="34" charset="0"/>
              <a:buChar char="•"/>
            </a:pPr>
            <a:r>
              <a:rPr lang="en-US" b="1">
                <a:latin typeface="Aptos" panose="020B0004020202020204" pitchFamily="34" charset="0"/>
              </a:rPr>
              <a:t>High dependency on manual forklifts</a:t>
            </a:r>
            <a:r>
              <a:rPr lang="en-US">
                <a:latin typeface="Aptos" panose="020B0004020202020204" pitchFamily="34" charset="0"/>
              </a:rPr>
              <a:t> lead to material flow inconsistency</a:t>
            </a:r>
          </a:p>
          <a:p>
            <a:pPr marL="285750" indent="-285750">
              <a:buFont typeface="Arial" panose="020B0604020202020204" pitchFamily="34" charset="0"/>
              <a:buChar char="•"/>
            </a:pPr>
            <a:r>
              <a:rPr lang="en-US"/>
              <a:t>Frequent delays due to operator non-availability and shift timing</a:t>
            </a:r>
            <a:r>
              <a:rPr lang="en-US">
                <a:latin typeface="Aptos" panose="020B0004020202020204" pitchFamily="34" charset="0"/>
              </a:rPr>
              <a:t> 	</a:t>
            </a:r>
          </a:p>
        </p:txBody>
      </p:sp>
      <p:sp>
        <p:nvSpPr>
          <p:cNvPr id="29" name="Shape 1">
            <a:extLst>
              <a:ext uri="{FF2B5EF4-FFF2-40B4-BE49-F238E27FC236}">
                <a16:creationId xmlns:a16="http://schemas.microsoft.com/office/drawing/2014/main" id="{6D05917F-3D85-DA2E-BB05-9DED44AFC2E0}"/>
              </a:ext>
            </a:extLst>
          </p:cNvPr>
          <p:cNvSpPr/>
          <p:nvPr/>
        </p:nvSpPr>
        <p:spPr>
          <a:xfrm>
            <a:off x="4538820" y="4617831"/>
            <a:ext cx="3523777" cy="1703337"/>
          </a:xfrm>
          <a:prstGeom prst="roundRect">
            <a:avLst>
              <a:gd name="adj" fmla="val 2323"/>
            </a:avLst>
          </a:prstGeom>
          <a:noFill/>
          <a:ln w="9525">
            <a:solidFill>
              <a:schemeClr val="tx1"/>
            </a:solidFill>
            <a:prstDash val="solid"/>
          </a:ln>
        </p:spPr>
        <p:txBody>
          <a:bodyPr/>
          <a:lstStyle/>
          <a:p>
            <a:pPr algn="ctr"/>
            <a:r>
              <a:rPr lang="en-US" b="1">
                <a:latin typeface="Aptos" panose="020B0004020202020204" pitchFamily="34" charset="0"/>
              </a:rPr>
              <a:t>SAFETY CHALLENGES</a:t>
            </a:r>
          </a:p>
          <a:p>
            <a:pPr marL="285750" indent="-285750">
              <a:buFont typeface="Arial" panose="020B0604020202020204" pitchFamily="34" charset="0"/>
              <a:buChar char="•"/>
            </a:pPr>
            <a:r>
              <a:rPr lang="en-US"/>
              <a:t>Human–forklift interaction zones cause potential </a:t>
            </a:r>
            <a:r>
              <a:rPr lang="en-US" b="1"/>
              <a:t>near-miss incidents</a:t>
            </a:r>
            <a:r>
              <a:rPr lang="en-US" b="1">
                <a:latin typeface="Aptos" panose="020B0004020202020204" pitchFamily="34" charset="0"/>
              </a:rPr>
              <a:t> </a:t>
            </a:r>
          </a:p>
          <a:p>
            <a:pPr marL="285750" indent="-285750">
              <a:buFont typeface="Arial" panose="020B0604020202020204" pitchFamily="34" charset="0"/>
              <a:buChar char="•"/>
            </a:pPr>
            <a:r>
              <a:rPr lang="en-US"/>
              <a:t>Congested aisles increasing collision risk</a:t>
            </a:r>
            <a:endParaRPr lang="en-US">
              <a:latin typeface="Aptos" panose="020B0004020202020204" pitchFamily="34" charset="0"/>
            </a:endParaRPr>
          </a:p>
        </p:txBody>
      </p:sp>
      <p:sp>
        <p:nvSpPr>
          <p:cNvPr id="30" name="Shape 1">
            <a:extLst>
              <a:ext uri="{FF2B5EF4-FFF2-40B4-BE49-F238E27FC236}">
                <a16:creationId xmlns:a16="http://schemas.microsoft.com/office/drawing/2014/main" id="{F0A3FE53-8490-9EE0-5158-930F786D8D91}"/>
              </a:ext>
            </a:extLst>
          </p:cNvPr>
          <p:cNvSpPr/>
          <p:nvPr/>
        </p:nvSpPr>
        <p:spPr>
          <a:xfrm>
            <a:off x="8280399" y="4617831"/>
            <a:ext cx="3523777" cy="1703337"/>
          </a:xfrm>
          <a:prstGeom prst="roundRect">
            <a:avLst>
              <a:gd name="adj" fmla="val 2323"/>
            </a:avLst>
          </a:prstGeom>
          <a:noFill/>
          <a:ln w="9525">
            <a:solidFill>
              <a:schemeClr val="tx1"/>
            </a:solidFill>
            <a:prstDash val="solid"/>
          </a:ln>
        </p:spPr>
        <p:txBody>
          <a:bodyPr/>
          <a:lstStyle/>
          <a:p>
            <a:pPr algn="ctr"/>
            <a:r>
              <a:rPr lang="en-US" b="1">
                <a:latin typeface="Aptos" panose="020B0004020202020204" pitchFamily="34" charset="0"/>
              </a:rPr>
              <a:t>SCALABILITY CHALLENGES</a:t>
            </a:r>
          </a:p>
          <a:p>
            <a:pPr marL="285750" indent="-285750">
              <a:buFont typeface="Arial" panose="020B0604020202020204" pitchFamily="34" charset="0"/>
              <a:buChar char="•"/>
            </a:pPr>
            <a:r>
              <a:rPr lang="en-US"/>
              <a:t>Manual operations don’t scale with production ramp-up -&gt; Current </a:t>
            </a:r>
            <a:r>
              <a:rPr lang="en-US" b="1"/>
              <a:t>UPH design of 55 UPH not being catered </a:t>
            </a:r>
            <a:r>
              <a:rPr lang="en-US"/>
              <a:t>with existing forklifts</a:t>
            </a:r>
            <a:endParaRPr lang="en-US">
              <a:latin typeface="Aptos" panose="020B0004020202020204" pitchFamily="34" charset="0"/>
            </a:endParaRPr>
          </a:p>
        </p:txBody>
      </p:sp>
      <p:sp>
        <p:nvSpPr>
          <p:cNvPr id="3" name="TextBox 2">
            <a:extLst>
              <a:ext uri="{FF2B5EF4-FFF2-40B4-BE49-F238E27FC236}">
                <a16:creationId xmlns:a16="http://schemas.microsoft.com/office/drawing/2014/main" id="{791EF164-2EA4-59D0-29DE-E1AB284AC817}"/>
              </a:ext>
            </a:extLst>
          </p:cNvPr>
          <p:cNvSpPr txBox="1"/>
          <p:nvPr/>
        </p:nvSpPr>
        <p:spPr>
          <a:xfrm>
            <a:off x="233228" y="0"/>
            <a:ext cx="11725544" cy="400110"/>
          </a:xfrm>
          <a:prstGeom prst="rect">
            <a:avLst/>
          </a:prstGeom>
          <a:noFill/>
        </p:spPr>
        <p:txBody>
          <a:bodyPr wrap="square" rtlCol="0">
            <a:spAutoFit/>
          </a:bodyPr>
          <a:lstStyle/>
          <a:p>
            <a:r>
              <a:rPr lang="en-US" sz="2000" b="1" u="sng">
                <a:ea typeface="+mj-ea"/>
                <a:cs typeface="+mj-cs"/>
              </a:rPr>
              <a:t>SHOP:  Model-3 General Assy.   Project Name: Automated IP Conveyance to GA-Lineside</a:t>
            </a:r>
            <a:endParaRPr lang="en-US" sz="2000" b="1">
              <a:cs typeface="Times New Roman" panose="02020603050405020304" pitchFamily="18" charset="0"/>
            </a:endParaRPr>
          </a:p>
        </p:txBody>
      </p:sp>
      <p:sp>
        <p:nvSpPr>
          <p:cNvPr id="5" name="TextBox 4">
            <a:extLst>
              <a:ext uri="{FF2B5EF4-FFF2-40B4-BE49-F238E27FC236}">
                <a16:creationId xmlns:a16="http://schemas.microsoft.com/office/drawing/2014/main" id="{967C5280-73BB-F590-0CB3-193D27B31108}"/>
              </a:ext>
            </a:extLst>
          </p:cNvPr>
          <p:cNvSpPr txBox="1"/>
          <p:nvPr/>
        </p:nvSpPr>
        <p:spPr>
          <a:xfrm>
            <a:off x="233228" y="351423"/>
            <a:ext cx="2157547" cy="338554"/>
          </a:xfrm>
          <a:prstGeom prst="rect">
            <a:avLst/>
          </a:prstGeom>
          <a:noFill/>
        </p:spPr>
        <p:txBody>
          <a:bodyPr wrap="square" rtlCol="0">
            <a:spAutoFit/>
          </a:bodyPr>
          <a:lstStyle/>
          <a:p>
            <a:r>
              <a:rPr lang="en-US" sz="1600" b="1">
                <a:cs typeface="Times New Roman" panose="02020603050405020304" pitchFamily="18" charset="0"/>
              </a:rPr>
              <a:t>Status: In Progress </a:t>
            </a:r>
            <a:endParaRPr lang="en-US" sz="1600" b="1">
              <a:solidFill>
                <a:srgbClr val="FFFF00"/>
              </a:solidFill>
              <a:cs typeface="Times New Roman" panose="02020603050405020304" pitchFamily="18" charset="0"/>
            </a:endParaRPr>
          </a:p>
        </p:txBody>
      </p:sp>
      <p:sp>
        <p:nvSpPr>
          <p:cNvPr id="6" name="TextBox 5">
            <a:extLst>
              <a:ext uri="{FF2B5EF4-FFF2-40B4-BE49-F238E27FC236}">
                <a16:creationId xmlns:a16="http://schemas.microsoft.com/office/drawing/2014/main" id="{1AB2B6E8-6638-DFB8-CE5C-0F35EBC5C30E}"/>
              </a:ext>
            </a:extLst>
          </p:cNvPr>
          <p:cNvSpPr txBox="1"/>
          <p:nvPr/>
        </p:nvSpPr>
        <p:spPr>
          <a:xfrm>
            <a:off x="354508" y="4222283"/>
            <a:ext cx="3764548" cy="369332"/>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D8F419E4-6903-3EBB-707C-0AB88CBFF004}"/>
              </a:ext>
            </a:extLst>
          </p:cNvPr>
          <p:cNvSpPr txBox="1"/>
          <p:nvPr/>
        </p:nvSpPr>
        <p:spPr>
          <a:xfrm>
            <a:off x="4418434" y="4248499"/>
            <a:ext cx="3764548"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82138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2B358C-44E8-DCB5-C852-DC90509E0441}"/>
              </a:ext>
            </a:extLst>
          </p:cNvPr>
          <p:cNvSpPr>
            <a:spLocks noGrp="1"/>
          </p:cNvSpPr>
          <p:nvPr>
            <p:ph type="body" sz="quarter" idx="10"/>
          </p:nvPr>
        </p:nvSpPr>
        <p:spPr>
          <a:xfrm>
            <a:off x="382145" y="109152"/>
            <a:ext cx="3680674" cy="411191"/>
          </a:xfrm>
        </p:spPr>
        <p:txBody>
          <a:bodyPr>
            <a:normAutofit fontScale="85000" lnSpcReduction="10000"/>
          </a:bodyPr>
          <a:lstStyle/>
          <a:p>
            <a:r>
              <a:rPr lang="en-US" b="1"/>
              <a:t>Electrical design- CVC700 AMR </a:t>
            </a:r>
          </a:p>
        </p:txBody>
      </p:sp>
      <p:pic>
        <p:nvPicPr>
          <p:cNvPr id="1026" name="Picture 2" descr="CVC700 | NDC Solutions">
            <a:extLst>
              <a:ext uri="{FF2B5EF4-FFF2-40B4-BE49-F238E27FC236}">
                <a16:creationId xmlns:a16="http://schemas.microsoft.com/office/drawing/2014/main" id="{55B09DC5-C603-7340-515F-753ED9DC7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498" y="2290704"/>
            <a:ext cx="1492918" cy="10754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BDEC8B3-ACC0-07B8-0F72-D067C37F18BA}"/>
              </a:ext>
            </a:extLst>
          </p:cNvPr>
          <p:cNvSpPr/>
          <p:nvPr/>
        </p:nvSpPr>
        <p:spPr>
          <a:xfrm>
            <a:off x="11009376" y="30494"/>
            <a:ext cx="1182624" cy="11826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862FB83-A3C5-349A-4C1E-703152490016}"/>
              </a:ext>
            </a:extLst>
          </p:cNvPr>
          <p:cNvCxnSpPr/>
          <p:nvPr/>
        </p:nvCxnSpPr>
        <p:spPr>
          <a:xfrm>
            <a:off x="11779976" y="155400"/>
            <a:ext cx="317036" cy="0"/>
          </a:xfrm>
          <a:prstGeom prst="line">
            <a:avLst/>
          </a:prstGeom>
          <a:ln w="38100">
            <a:solidFill>
              <a:schemeClr val="accent6"/>
            </a:solidFill>
          </a:ln>
        </p:spPr>
        <p:style>
          <a:lnRef idx="3">
            <a:schemeClr val="accent6"/>
          </a:lnRef>
          <a:fillRef idx="0">
            <a:schemeClr val="accent6"/>
          </a:fillRef>
          <a:effectRef idx="2">
            <a:schemeClr val="accent6"/>
          </a:effectRef>
          <a:fontRef idx="minor">
            <a:schemeClr val="tx1"/>
          </a:fontRef>
        </p:style>
      </p:cxnSp>
      <p:sp>
        <p:nvSpPr>
          <p:cNvPr id="7" name="TextBox 6">
            <a:extLst>
              <a:ext uri="{FF2B5EF4-FFF2-40B4-BE49-F238E27FC236}">
                <a16:creationId xmlns:a16="http://schemas.microsoft.com/office/drawing/2014/main" id="{019E323F-D0DF-3891-C8C8-AE9587429624}"/>
              </a:ext>
            </a:extLst>
          </p:cNvPr>
          <p:cNvSpPr txBox="1"/>
          <p:nvPr/>
        </p:nvSpPr>
        <p:spPr>
          <a:xfrm>
            <a:off x="11006467" y="30494"/>
            <a:ext cx="755398" cy="246221"/>
          </a:xfrm>
          <a:prstGeom prst="rect">
            <a:avLst/>
          </a:prstGeom>
          <a:noFill/>
        </p:spPr>
        <p:txBody>
          <a:bodyPr wrap="square" rtlCol="0">
            <a:spAutoFit/>
          </a:bodyPr>
          <a:lstStyle/>
          <a:p>
            <a:pPr algn="r"/>
            <a:r>
              <a:rPr lang="en-US" sz="1000" b="1">
                <a:solidFill>
                  <a:schemeClr val="accent6"/>
                </a:solidFill>
              </a:rPr>
              <a:t>USB</a:t>
            </a:r>
            <a:endParaRPr lang="en-US" sz="1000">
              <a:solidFill>
                <a:schemeClr val="accent6"/>
              </a:solidFill>
            </a:endParaRPr>
          </a:p>
        </p:txBody>
      </p:sp>
      <p:cxnSp>
        <p:nvCxnSpPr>
          <p:cNvPr id="8" name="Straight Connector 7">
            <a:extLst>
              <a:ext uri="{FF2B5EF4-FFF2-40B4-BE49-F238E27FC236}">
                <a16:creationId xmlns:a16="http://schemas.microsoft.com/office/drawing/2014/main" id="{1AB2C93F-43F0-E3E5-7D49-7D7D5F71682A}"/>
              </a:ext>
            </a:extLst>
          </p:cNvPr>
          <p:cNvCxnSpPr/>
          <p:nvPr/>
        </p:nvCxnSpPr>
        <p:spPr>
          <a:xfrm>
            <a:off x="11779976" y="326830"/>
            <a:ext cx="317036" cy="0"/>
          </a:xfrm>
          <a:prstGeom prst="line">
            <a:avLst/>
          </a:prstGeom>
          <a:ln w="38100">
            <a:solidFill>
              <a:srgbClr val="FFC000"/>
            </a:solidFill>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7219185E-C76F-0B04-540A-97AC64022321}"/>
              </a:ext>
            </a:extLst>
          </p:cNvPr>
          <p:cNvSpPr txBox="1"/>
          <p:nvPr/>
        </p:nvSpPr>
        <p:spPr>
          <a:xfrm>
            <a:off x="10991264" y="201924"/>
            <a:ext cx="770600" cy="246221"/>
          </a:xfrm>
          <a:prstGeom prst="rect">
            <a:avLst/>
          </a:prstGeom>
          <a:noFill/>
        </p:spPr>
        <p:txBody>
          <a:bodyPr wrap="square" rtlCol="0">
            <a:spAutoFit/>
          </a:bodyPr>
          <a:lstStyle/>
          <a:p>
            <a:pPr algn="r"/>
            <a:r>
              <a:rPr lang="en-US" sz="1000" b="1" err="1">
                <a:solidFill>
                  <a:srgbClr val="FFC000"/>
                </a:solidFill>
              </a:rPr>
              <a:t>EtherCAT</a:t>
            </a:r>
            <a:endParaRPr lang="en-US" sz="1000">
              <a:solidFill>
                <a:srgbClr val="FFC000"/>
              </a:solidFill>
            </a:endParaRPr>
          </a:p>
        </p:txBody>
      </p:sp>
      <p:cxnSp>
        <p:nvCxnSpPr>
          <p:cNvPr id="10" name="Straight Connector 9">
            <a:extLst>
              <a:ext uri="{FF2B5EF4-FFF2-40B4-BE49-F238E27FC236}">
                <a16:creationId xmlns:a16="http://schemas.microsoft.com/office/drawing/2014/main" id="{150C5F10-B4E5-4FA7-2F9B-FD66FD37A139}"/>
              </a:ext>
            </a:extLst>
          </p:cNvPr>
          <p:cNvCxnSpPr/>
          <p:nvPr/>
        </p:nvCxnSpPr>
        <p:spPr>
          <a:xfrm>
            <a:off x="11779976" y="681131"/>
            <a:ext cx="317036" cy="0"/>
          </a:xfrm>
          <a:prstGeom prst="line">
            <a:avLst/>
          </a:prstGeom>
          <a:ln w="38100">
            <a:solidFill>
              <a:schemeClr val="accent2"/>
            </a:solidFill>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F6DB2278-A202-4B3A-E242-5A5D6FE4232A}"/>
              </a:ext>
            </a:extLst>
          </p:cNvPr>
          <p:cNvSpPr txBox="1"/>
          <p:nvPr/>
        </p:nvSpPr>
        <p:spPr>
          <a:xfrm>
            <a:off x="11009375" y="541284"/>
            <a:ext cx="752490" cy="246221"/>
          </a:xfrm>
          <a:prstGeom prst="rect">
            <a:avLst/>
          </a:prstGeom>
          <a:noFill/>
        </p:spPr>
        <p:txBody>
          <a:bodyPr wrap="square" rtlCol="0">
            <a:spAutoFit/>
          </a:bodyPr>
          <a:lstStyle/>
          <a:p>
            <a:pPr algn="r"/>
            <a:r>
              <a:rPr lang="en-US" sz="1000" b="1">
                <a:solidFill>
                  <a:schemeClr val="accent2"/>
                </a:solidFill>
              </a:rPr>
              <a:t>Ethernet</a:t>
            </a:r>
            <a:endParaRPr lang="en-US" sz="1000">
              <a:solidFill>
                <a:schemeClr val="accent2"/>
              </a:solidFill>
            </a:endParaRPr>
          </a:p>
        </p:txBody>
      </p:sp>
      <p:cxnSp>
        <p:nvCxnSpPr>
          <p:cNvPr id="12" name="Straight Connector 11">
            <a:extLst>
              <a:ext uri="{FF2B5EF4-FFF2-40B4-BE49-F238E27FC236}">
                <a16:creationId xmlns:a16="http://schemas.microsoft.com/office/drawing/2014/main" id="{9362F6C8-E733-2CDF-CC34-E6184A2BDC99}"/>
              </a:ext>
            </a:extLst>
          </p:cNvPr>
          <p:cNvCxnSpPr/>
          <p:nvPr/>
        </p:nvCxnSpPr>
        <p:spPr>
          <a:xfrm>
            <a:off x="11779976" y="855359"/>
            <a:ext cx="317036" cy="0"/>
          </a:xfrm>
          <a:prstGeom prst="line">
            <a:avLst/>
          </a:prstGeom>
          <a:ln w="38100">
            <a:solidFill>
              <a:schemeClr val="accent5"/>
            </a:solidFill>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1965B5FF-8F7E-C464-E923-38224F31AB6F}"/>
              </a:ext>
            </a:extLst>
          </p:cNvPr>
          <p:cNvSpPr txBox="1"/>
          <p:nvPr/>
        </p:nvSpPr>
        <p:spPr>
          <a:xfrm>
            <a:off x="11009375" y="730453"/>
            <a:ext cx="752489" cy="246221"/>
          </a:xfrm>
          <a:prstGeom prst="rect">
            <a:avLst/>
          </a:prstGeom>
          <a:noFill/>
        </p:spPr>
        <p:txBody>
          <a:bodyPr wrap="square" rtlCol="0">
            <a:spAutoFit/>
          </a:bodyPr>
          <a:lstStyle/>
          <a:p>
            <a:pPr algn="r"/>
            <a:r>
              <a:rPr lang="en-US" sz="1000" b="1">
                <a:solidFill>
                  <a:schemeClr val="accent5"/>
                </a:solidFill>
              </a:rPr>
              <a:t>CAN</a:t>
            </a:r>
            <a:endParaRPr lang="en-US" sz="1000">
              <a:solidFill>
                <a:schemeClr val="accent5"/>
              </a:solidFill>
            </a:endParaRPr>
          </a:p>
        </p:txBody>
      </p:sp>
      <p:cxnSp>
        <p:nvCxnSpPr>
          <p:cNvPr id="14" name="Straight Connector 13">
            <a:extLst>
              <a:ext uri="{FF2B5EF4-FFF2-40B4-BE49-F238E27FC236}">
                <a16:creationId xmlns:a16="http://schemas.microsoft.com/office/drawing/2014/main" id="{44C009A3-6C55-9E79-B6D1-E21A4E88BA0A}"/>
              </a:ext>
            </a:extLst>
          </p:cNvPr>
          <p:cNvCxnSpPr/>
          <p:nvPr/>
        </p:nvCxnSpPr>
        <p:spPr>
          <a:xfrm>
            <a:off x="11777070" y="1024549"/>
            <a:ext cx="317036" cy="0"/>
          </a:xfrm>
          <a:prstGeom prst="line">
            <a:avLst/>
          </a:prstGeom>
          <a:ln w="38100">
            <a:solidFill>
              <a:schemeClr val="tx1"/>
            </a:solidFill>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8DC1F40D-5CD9-0B08-A001-C507D084FA94}"/>
              </a:ext>
            </a:extLst>
          </p:cNvPr>
          <p:cNvSpPr txBox="1"/>
          <p:nvPr/>
        </p:nvSpPr>
        <p:spPr>
          <a:xfrm>
            <a:off x="11006467" y="899643"/>
            <a:ext cx="752491" cy="246221"/>
          </a:xfrm>
          <a:prstGeom prst="rect">
            <a:avLst/>
          </a:prstGeom>
          <a:noFill/>
        </p:spPr>
        <p:txBody>
          <a:bodyPr wrap="square" rtlCol="0">
            <a:spAutoFit/>
          </a:bodyPr>
          <a:lstStyle/>
          <a:p>
            <a:pPr algn="r"/>
            <a:r>
              <a:rPr lang="en-US" sz="1000" b="1"/>
              <a:t>24VDC</a:t>
            </a:r>
            <a:endParaRPr lang="en-US" sz="1000"/>
          </a:p>
        </p:txBody>
      </p:sp>
      <p:cxnSp>
        <p:nvCxnSpPr>
          <p:cNvPr id="16" name="Straight Connector 15">
            <a:extLst>
              <a:ext uri="{FF2B5EF4-FFF2-40B4-BE49-F238E27FC236}">
                <a16:creationId xmlns:a16="http://schemas.microsoft.com/office/drawing/2014/main" id="{9846F1EE-ACEC-38D6-938D-61698A82844B}"/>
              </a:ext>
            </a:extLst>
          </p:cNvPr>
          <p:cNvCxnSpPr>
            <a:cxnSpLocks/>
          </p:cNvCxnSpPr>
          <p:nvPr/>
        </p:nvCxnSpPr>
        <p:spPr>
          <a:xfrm>
            <a:off x="11779976" y="498653"/>
            <a:ext cx="317036" cy="0"/>
          </a:xfrm>
          <a:prstGeom prst="line">
            <a:avLst/>
          </a:prstGeom>
          <a:ln w="38100">
            <a:solidFill>
              <a:srgbClr val="FF0000"/>
            </a:solidFill>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A47823AC-7C75-005F-30A1-80142A40500E}"/>
              </a:ext>
            </a:extLst>
          </p:cNvPr>
          <p:cNvSpPr txBox="1"/>
          <p:nvPr/>
        </p:nvSpPr>
        <p:spPr>
          <a:xfrm>
            <a:off x="10924029" y="366277"/>
            <a:ext cx="837835" cy="246221"/>
          </a:xfrm>
          <a:prstGeom prst="rect">
            <a:avLst/>
          </a:prstGeom>
          <a:noFill/>
        </p:spPr>
        <p:txBody>
          <a:bodyPr wrap="square" lIns="91440" tIns="45720" rIns="91440" bIns="45720" rtlCol="0" anchor="t">
            <a:spAutoFit/>
          </a:bodyPr>
          <a:lstStyle/>
          <a:p>
            <a:pPr algn="r"/>
            <a:r>
              <a:rPr lang="en-US" sz="1000" b="1" err="1">
                <a:solidFill>
                  <a:srgbClr val="FF0000"/>
                </a:solidFill>
              </a:rPr>
              <a:t>TwinSAFE</a:t>
            </a:r>
            <a:endParaRPr lang="en-US" sz="1000">
              <a:solidFill>
                <a:srgbClr val="FF0000"/>
              </a:solidFill>
            </a:endParaRPr>
          </a:p>
        </p:txBody>
      </p:sp>
      <p:pic>
        <p:nvPicPr>
          <p:cNvPr id="1028" name="Picture 4" descr="DC/DC converter 48V to 24V, 2,1A • DWE">
            <a:extLst>
              <a:ext uri="{FF2B5EF4-FFF2-40B4-BE49-F238E27FC236}">
                <a16:creationId xmlns:a16="http://schemas.microsoft.com/office/drawing/2014/main" id="{90CE72CF-1501-E6C9-DF84-C8010ED9E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813" y="621796"/>
            <a:ext cx="1237278" cy="9403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6AG2214-1AG40-1XB0 | Siemens SIPLUS S7-1200 CPU 1214C Series PLC CPU for  Use with SIPLUS S7-1200, 24 V Supply, Transistor Output, 10-Input, | RS">
            <a:extLst>
              <a:ext uri="{FF2B5EF4-FFF2-40B4-BE49-F238E27FC236}">
                <a16:creationId xmlns:a16="http://schemas.microsoft.com/office/drawing/2014/main" id="{F1A4F497-DDF7-6555-E761-9C7AD210DC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9" r="16874"/>
          <a:stretch/>
        </p:blipFill>
        <p:spPr bwMode="auto">
          <a:xfrm>
            <a:off x="7113004" y="2486882"/>
            <a:ext cx="768998" cy="6830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ick DT/DS 50 Distance Sensors">
            <a:extLst>
              <a:ext uri="{FF2B5EF4-FFF2-40B4-BE49-F238E27FC236}">
                <a16:creationId xmlns:a16="http://schemas.microsoft.com/office/drawing/2014/main" id="{715F36E6-A4FF-C861-CF3D-B1F33B1786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1" t="23912" r="30798" b="28055"/>
          <a:stretch/>
        </p:blipFill>
        <p:spPr bwMode="auto">
          <a:xfrm>
            <a:off x="8960811" y="5410506"/>
            <a:ext cx="371942" cy="4203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mazon.com: SIEMENS 6AV2124-0GC01-0AX0 ...">
            <a:extLst>
              <a:ext uri="{FF2B5EF4-FFF2-40B4-BE49-F238E27FC236}">
                <a16:creationId xmlns:a16="http://schemas.microsoft.com/office/drawing/2014/main" id="{492866AB-BE7F-2F00-78ED-E85CF117E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432" y="357991"/>
            <a:ext cx="1540477" cy="12837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FG_6GK50080BA101AB2">
            <a:extLst>
              <a:ext uri="{FF2B5EF4-FFF2-40B4-BE49-F238E27FC236}">
                <a16:creationId xmlns:a16="http://schemas.microsoft.com/office/drawing/2014/main" id="{F33A36A6-1573-1684-A6CE-5310CFB3D9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243" t="594" r="13675" b="-54"/>
          <a:stretch/>
        </p:blipFill>
        <p:spPr bwMode="auto">
          <a:xfrm>
            <a:off x="4841591" y="2249298"/>
            <a:ext cx="851062" cy="11582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48V 450A A/C Controller 1234SE-5421 for Curtis Hyster Forklift Pallet Truck  Bad Boy Buggies Ambush iS 2010-UP">
            <a:extLst>
              <a:ext uri="{FF2B5EF4-FFF2-40B4-BE49-F238E27FC236}">
                <a16:creationId xmlns:a16="http://schemas.microsoft.com/office/drawing/2014/main" id="{4CA39D55-3160-1840-E964-BE0D5A950C0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819" t="11607" r="4870" b="8198"/>
          <a:stretch/>
        </p:blipFill>
        <p:spPr bwMode="auto">
          <a:xfrm>
            <a:off x="2588455" y="470340"/>
            <a:ext cx="1369138" cy="12432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icroScan3 Pro Safety Laser Scanners ...">
            <a:extLst>
              <a:ext uri="{FF2B5EF4-FFF2-40B4-BE49-F238E27FC236}">
                <a16:creationId xmlns:a16="http://schemas.microsoft.com/office/drawing/2014/main" id="{FC07D123-DC06-405B-A996-9A94D168272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641" r="18408"/>
          <a:stretch/>
        </p:blipFill>
        <p:spPr bwMode="auto">
          <a:xfrm>
            <a:off x="8438328" y="3917685"/>
            <a:ext cx="821118" cy="9428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microScan3 Pro Safety Laser Scanners ...">
            <a:extLst>
              <a:ext uri="{FF2B5EF4-FFF2-40B4-BE49-F238E27FC236}">
                <a16:creationId xmlns:a16="http://schemas.microsoft.com/office/drawing/2014/main" id="{F982613C-4C40-F974-BC97-D015CD9ABAB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239" r="26274"/>
          <a:stretch/>
        </p:blipFill>
        <p:spPr bwMode="auto">
          <a:xfrm>
            <a:off x="10056043" y="3907078"/>
            <a:ext cx="672853" cy="9428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lluminated emergency stop push button ...">
            <a:extLst>
              <a:ext uri="{FF2B5EF4-FFF2-40B4-BE49-F238E27FC236}">
                <a16:creationId xmlns:a16="http://schemas.microsoft.com/office/drawing/2014/main" id="{261CC78D-664E-6C5A-7CA0-473A941818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1039" y="5172969"/>
            <a:ext cx="895428" cy="8954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Banner Engineering TL50 Tower Lights 3 ...">
            <a:extLst>
              <a:ext uri="{FF2B5EF4-FFF2-40B4-BE49-F238E27FC236}">
                <a16:creationId xmlns:a16="http://schemas.microsoft.com/office/drawing/2014/main" id="{FF0844D6-9DC6-8AF4-D6C8-4DEC5EB6F76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614" t="4682" r="28139" b="6222"/>
          <a:stretch/>
        </p:blipFill>
        <p:spPr bwMode="auto">
          <a:xfrm>
            <a:off x="11014765" y="2375720"/>
            <a:ext cx="407026" cy="948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Amazon.com: Teltonika RUTX11 Dual-SIM ...">
            <a:extLst>
              <a:ext uri="{FF2B5EF4-FFF2-40B4-BE49-F238E27FC236}">
                <a16:creationId xmlns:a16="http://schemas.microsoft.com/office/drawing/2014/main" id="{2A23CDFF-555A-8EAE-7340-CCD981E91F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3547" y="4291914"/>
            <a:ext cx="1007150" cy="73525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 LiDAR Sensor OMD30M-R2000-B23-V1V1D-HD-1L">
            <a:extLst>
              <a:ext uri="{FF2B5EF4-FFF2-40B4-BE49-F238E27FC236}">
                <a16:creationId xmlns:a16="http://schemas.microsoft.com/office/drawing/2014/main" id="{EF184892-7486-529F-8D8B-278D3FE0ED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99934" y="4447630"/>
            <a:ext cx="714106" cy="7875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SAMSUNG T7 Portable SSD, 1TB External ...">
            <a:extLst>
              <a:ext uri="{FF2B5EF4-FFF2-40B4-BE49-F238E27FC236}">
                <a16:creationId xmlns:a16="http://schemas.microsoft.com/office/drawing/2014/main" id="{030B8861-B35A-DEB0-14B0-97CC09E9DD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98" y="3364852"/>
            <a:ext cx="1369752" cy="91150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ctron Energy BMV-712 Smart Battery ...">
            <a:extLst>
              <a:ext uri="{FF2B5EF4-FFF2-40B4-BE49-F238E27FC236}">
                <a16:creationId xmlns:a16="http://schemas.microsoft.com/office/drawing/2014/main" id="{8F31936A-1857-2182-BEDF-3193D91FA2E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4180" y="489387"/>
            <a:ext cx="1224680" cy="122468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10133725-B81A-FB98-A335-CD25E19E98D9}"/>
              </a:ext>
            </a:extLst>
          </p:cNvPr>
          <p:cNvCxnSpPr>
            <a:cxnSpLocks/>
            <a:stCxn id="1028" idx="2"/>
          </p:cNvCxnSpPr>
          <p:nvPr/>
        </p:nvCxnSpPr>
        <p:spPr>
          <a:xfrm>
            <a:off x="1375452" y="1562182"/>
            <a:ext cx="0" cy="505515"/>
          </a:xfrm>
          <a:prstGeom prst="line">
            <a:avLst/>
          </a:prstGeom>
          <a:ln w="38100"/>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C6884E97-A530-4141-885F-108E42E2B353}"/>
              </a:ext>
            </a:extLst>
          </p:cNvPr>
          <p:cNvCxnSpPr>
            <a:cxnSpLocks/>
            <a:stCxn id="49" idx="2"/>
          </p:cNvCxnSpPr>
          <p:nvPr/>
        </p:nvCxnSpPr>
        <p:spPr>
          <a:xfrm>
            <a:off x="7497502" y="3533367"/>
            <a:ext cx="1" cy="2087316"/>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B0E92877-2B75-1222-36BC-FEA6E5CD36DA}"/>
              </a:ext>
            </a:extLst>
          </p:cNvPr>
          <p:cNvCxnSpPr>
            <a:endCxn id="1036" idx="1"/>
          </p:cNvCxnSpPr>
          <p:nvPr/>
        </p:nvCxnSpPr>
        <p:spPr>
          <a:xfrm>
            <a:off x="7497503" y="5620683"/>
            <a:ext cx="1463308"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D9A40AD0-1526-6D7F-EFCF-93F7558A665A}"/>
              </a:ext>
            </a:extLst>
          </p:cNvPr>
          <p:cNvCxnSpPr>
            <a:stCxn id="1036" idx="3"/>
            <a:endCxn id="20" idx="1"/>
          </p:cNvCxnSpPr>
          <p:nvPr/>
        </p:nvCxnSpPr>
        <p:spPr>
          <a:xfrm>
            <a:off x="9332753" y="5620683"/>
            <a:ext cx="778286" cy="0"/>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3DDD557A-6189-16E7-0F26-432012486086}"/>
              </a:ext>
            </a:extLst>
          </p:cNvPr>
          <p:cNvCxnSpPr>
            <a:stCxn id="1028" idx="3"/>
            <a:endCxn id="4" idx="1"/>
          </p:cNvCxnSpPr>
          <p:nvPr/>
        </p:nvCxnSpPr>
        <p:spPr>
          <a:xfrm>
            <a:off x="1994091" y="1091989"/>
            <a:ext cx="594364"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1046AB8-8E70-55B0-92A6-0E12509C17FE}"/>
              </a:ext>
            </a:extLst>
          </p:cNvPr>
          <p:cNvCxnSpPr>
            <a:stCxn id="4" idx="3"/>
            <a:endCxn id="1044" idx="1"/>
          </p:cNvCxnSpPr>
          <p:nvPr/>
        </p:nvCxnSpPr>
        <p:spPr>
          <a:xfrm>
            <a:off x="3957593" y="1091989"/>
            <a:ext cx="816587" cy="9738"/>
          </a:xfrm>
          <a:prstGeom prst="line">
            <a:avLst/>
          </a:prstGeom>
          <a:ln w="381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4129E9F-4ADE-738C-B189-634679D50B0E}"/>
              </a:ext>
            </a:extLst>
          </p:cNvPr>
          <p:cNvCxnSpPr>
            <a:cxnSpLocks/>
            <a:stCxn id="1028" idx="1"/>
          </p:cNvCxnSpPr>
          <p:nvPr/>
        </p:nvCxnSpPr>
        <p:spPr>
          <a:xfrm>
            <a:off x="756813" y="1091989"/>
            <a:ext cx="24275" cy="1736434"/>
          </a:xfrm>
          <a:prstGeom prst="line">
            <a:avLst/>
          </a:prstGeom>
          <a:ln w="381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40D3DEF-74D1-0578-024A-EA52AC0D91AF}"/>
              </a:ext>
            </a:extLst>
          </p:cNvPr>
          <p:cNvCxnSpPr>
            <a:cxnSpLocks/>
          </p:cNvCxnSpPr>
          <p:nvPr/>
        </p:nvCxnSpPr>
        <p:spPr>
          <a:xfrm>
            <a:off x="1375452" y="2084173"/>
            <a:ext cx="612205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CFD77E04-CE74-B1D1-7D1E-CB6F88DBC809}"/>
              </a:ext>
            </a:extLst>
          </p:cNvPr>
          <p:cNvCxnSpPr>
            <a:cxnSpLocks/>
            <a:endCxn id="1032" idx="0"/>
          </p:cNvCxnSpPr>
          <p:nvPr/>
        </p:nvCxnSpPr>
        <p:spPr>
          <a:xfrm>
            <a:off x="7497503" y="2075935"/>
            <a:ext cx="0" cy="410947"/>
          </a:xfrm>
          <a:prstGeom prst="line">
            <a:avLst/>
          </a:prstGeom>
          <a:ln w="381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5BD6C65-2593-8AD3-9C7C-10611526E77B}"/>
              </a:ext>
            </a:extLst>
          </p:cNvPr>
          <p:cNvCxnSpPr>
            <a:cxnSpLocks/>
            <a:endCxn id="1026" idx="1"/>
          </p:cNvCxnSpPr>
          <p:nvPr/>
        </p:nvCxnSpPr>
        <p:spPr>
          <a:xfrm>
            <a:off x="770209" y="2828423"/>
            <a:ext cx="619289"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604DBD60-9212-B69D-C501-B68C1F27BF09}"/>
              </a:ext>
            </a:extLst>
          </p:cNvPr>
          <p:cNvCxnSpPr>
            <a:cxnSpLocks/>
            <a:stCxn id="1026" idx="3"/>
            <a:endCxn id="2" idx="1"/>
          </p:cNvCxnSpPr>
          <p:nvPr/>
        </p:nvCxnSpPr>
        <p:spPr>
          <a:xfrm>
            <a:off x="2882416" y="2828423"/>
            <a:ext cx="1959175" cy="1"/>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60" name="Straight Connector 59">
            <a:extLst>
              <a:ext uri="{FF2B5EF4-FFF2-40B4-BE49-F238E27FC236}">
                <a16:creationId xmlns:a16="http://schemas.microsoft.com/office/drawing/2014/main" id="{887813A6-859B-A169-40A5-66E079471388}"/>
              </a:ext>
            </a:extLst>
          </p:cNvPr>
          <p:cNvCxnSpPr>
            <a:cxnSpLocks/>
            <a:stCxn id="2" idx="3"/>
            <a:endCxn id="1032" idx="1"/>
          </p:cNvCxnSpPr>
          <p:nvPr/>
        </p:nvCxnSpPr>
        <p:spPr>
          <a:xfrm>
            <a:off x="5692653" y="2828424"/>
            <a:ext cx="1420351" cy="0"/>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63" name="Straight Connector 62">
            <a:extLst>
              <a:ext uri="{FF2B5EF4-FFF2-40B4-BE49-F238E27FC236}">
                <a16:creationId xmlns:a16="http://schemas.microsoft.com/office/drawing/2014/main" id="{C09F44DD-EE4B-E7A5-5EA2-8C8FE7ADC54E}"/>
              </a:ext>
            </a:extLst>
          </p:cNvPr>
          <p:cNvCxnSpPr>
            <a:cxnSpLocks/>
            <a:stCxn id="4" idx="2"/>
          </p:cNvCxnSpPr>
          <p:nvPr/>
        </p:nvCxnSpPr>
        <p:spPr>
          <a:xfrm>
            <a:off x="3273024" y="1713638"/>
            <a:ext cx="0" cy="577066"/>
          </a:xfrm>
          <a:prstGeom prst="line">
            <a:avLst/>
          </a:prstGeom>
          <a:ln w="38100"/>
        </p:spPr>
        <p:style>
          <a:lnRef idx="2">
            <a:schemeClr val="accent5"/>
          </a:lnRef>
          <a:fillRef idx="0">
            <a:schemeClr val="accent5"/>
          </a:fillRef>
          <a:effectRef idx="1">
            <a:schemeClr val="accent5"/>
          </a:effectRef>
          <a:fontRef idx="minor">
            <a:schemeClr val="tx1"/>
          </a:fontRef>
        </p:style>
      </p:cxnSp>
      <p:cxnSp>
        <p:nvCxnSpPr>
          <p:cNvPr id="1025" name="Straight Connector 1024">
            <a:extLst>
              <a:ext uri="{FF2B5EF4-FFF2-40B4-BE49-F238E27FC236}">
                <a16:creationId xmlns:a16="http://schemas.microsoft.com/office/drawing/2014/main" id="{119D8E4F-F258-DA31-EAE7-B789D2474D31}"/>
              </a:ext>
            </a:extLst>
          </p:cNvPr>
          <p:cNvCxnSpPr>
            <a:endCxn id="1026" idx="0"/>
          </p:cNvCxnSpPr>
          <p:nvPr/>
        </p:nvCxnSpPr>
        <p:spPr>
          <a:xfrm flipH="1">
            <a:off x="2135957" y="2290704"/>
            <a:ext cx="1137067" cy="0"/>
          </a:xfrm>
          <a:prstGeom prst="line">
            <a:avLst/>
          </a:prstGeom>
          <a:ln w="38100"/>
        </p:spPr>
        <p:style>
          <a:lnRef idx="2">
            <a:schemeClr val="accent5"/>
          </a:lnRef>
          <a:fillRef idx="0">
            <a:schemeClr val="accent5"/>
          </a:fillRef>
          <a:effectRef idx="1">
            <a:schemeClr val="accent5"/>
          </a:effectRef>
          <a:fontRef idx="minor">
            <a:schemeClr val="tx1"/>
          </a:fontRef>
        </p:style>
      </p:cxnSp>
      <p:cxnSp>
        <p:nvCxnSpPr>
          <p:cNvPr id="1031" name="Straight Connector 1030">
            <a:extLst>
              <a:ext uri="{FF2B5EF4-FFF2-40B4-BE49-F238E27FC236}">
                <a16:creationId xmlns:a16="http://schemas.microsoft.com/office/drawing/2014/main" id="{0F4606E0-4F0B-4778-93FC-FAAB6CF39F27}"/>
              </a:ext>
            </a:extLst>
          </p:cNvPr>
          <p:cNvCxnSpPr>
            <a:cxnSpLocks/>
            <a:stCxn id="1040" idx="0"/>
          </p:cNvCxnSpPr>
          <p:nvPr/>
        </p:nvCxnSpPr>
        <p:spPr>
          <a:xfrm flipV="1">
            <a:off x="3656987" y="3791008"/>
            <a:ext cx="0" cy="656622"/>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37" name="Straight Connector 1036">
            <a:extLst>
              <a:ext uri="{FF2B5EF4-FFF2-40B4-BE49-F238E27FC236}">
                <a16:creationId xmlns:a16="http://schemas.microsoft.com/office/drawing/2014/main" id="{5A847D99-4911-846A-F1BB-C818C39E6312}"/>
              </a:ext>
            </a:extLst>
          </p:cNvPr>
          <p:cNvCxnSpPr>
            <a:cxnSpLocks/>
          </p:cNvCxnSpPr>
          <p:nvPr/>
        </p:nvCxnSpPr>
        <p:spPr>
          <a:xfrm>
            <a:off x="3656987" y="3776599"/>
            <a:ext cx="1610135" cy="0"/>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41" name="Straight Connector 1040">
            <a:extLst>
              <a:ext uri="{FF2B5EF4-FFF2-40B4-BE49-F238E27FC236}">
                <a16:creationId xmlns:a16="http://schemas.microsoft.com/office/drawing/2014/main" id="{B07CCEB7-EFD0-C5D1-9B7C-2DB86C1FB8F4}"/>
              </a:ext>
            </a:extLst>
          </p:cNvPr>
          <p:cNvCxnSpPr>
            <a:endCxn id="2" idx="2"/>
          </p:cNvCxnSpPr>
          <p:nvPr/>
        </p:nvCxnSpPr>
        <p:spPr>
          <a:xfrm flipV="1">
            <a:off x="5267122" y="3407550"/>
            <a:ext cx="0" cy="369049"/>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45" name="Straight Connector 1044">
            <a:extLst>
              <a:ext uri="{FF2B5EF4-FFF2-40B4-BE49-F238E27FC236}">
                <a16:creationId xmlns:a16="http://schemas.microsoft.com/office/drawing/2014/main" id="{DFB6AA14-BF08-6F1E-D5B3-5AF59E688037}"/>
              </a:ext>
            </a:extLst>
          </p:cNvPr>
          <p:cNvCxnSpPr>
            <a:cxnSpLocks/>
            <a:endCxn id="1032" idx="3"/>
          </p:cNvCxnSpPr>
          <p:nvPr/>
        </p:nvCxnSpPr>
        <p:spPr>
          <a:xfrm flipH="1">
            <a:off x="7882002" y="2823434"/>
            <a:ext cx="817148" cy="4990"/>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49" name="Straight Connector 1048">
            <a:extLst>
              <a:ext uri="{FF2B5EF4-FFF2-40B4-BE49-F238E27FC236}">
                <a16:creationId xmlns:a16="http://schemas.microsoft.com/office/drawing/2014/main" id="{F10BEECB-4983-546B-6A1A-AC397B80CCE2}"/>
              </a:ext>
            </a:extLst>
          </p:cNvPr>
          <p:cNvCxnSpPr>
            <a:cxnSpLocks/>
            <a:endCxn id="1038" idx="1"/>
          </p:cNvCxnSpPr>
          <p:nvPr/>
        </p:nvCxnSpPr>
        <p:spPr>
          <a:xfrm>
            <a:off x="8113293" y="999856"/>
            <a:ext cx="544139" cy="1"/>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54" name="Straight Connector 1053">
            <a:extLst>
              <a:ext uri="{FF2B5EF4-FFF2-40B4-BE49-F238E27FC236}">
                <a16:creationId xmlns:a16="http://schemas.microsoft.com/office/drawing/2014/main" id="{2956FA7D-54A5-516D-2373-DA48A0A52067}"/>
              </a:ext>
            </a:extLst>
          </p:cNvPr>
          <p:cNvCxnSpPr>
            <a:cxnSpLocks/>
            <a:endCxn id="49" idx="3"/>
          </p:cNvCxnSpPr>
          <p:nvPr/>
        </p:nvCxnSpPr>
        <p:spPr>
          <a:xfrm>
            <a:off x="8131491" y="976674"/>
            <a:ext cx="17858" cy="2325861"/>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60" name="Straight Connector 1059">
            <a:extLst>
              <a:ext uri="{FF2B5EF4-FFF2-40B4-BE49-F238E27FC236}">
                <a16:creationId xmlns:a16="http://schemas.microsoft.com/office/drawing/2014/main" id="{FC5C4211-AE3E-321A-0A87-2C0B0DCAEA2E}"/>
              </a:ext>
            </a:extLst>
          </p:cNvPr>
          <p:cNvCxnSpPr>
            <a:cxnSpLocks/>
            <a:stCxn id="21" idx="1"/>
          </p:cNvCxnSpPr>
          <p:nvPr/>
        </p:nvCxnSpPr>
        <p:spPr>
          <a:xfrm flipH="1" flipV="1">
            <a:off x="9594414" y="2823434"/>
            <a:ext cx="1420351" cy="26374"/>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64" name="Straight Connector 1063">
            <a:extLst>
              <a:ext uri="{FF2B5EF4-FFF2-40B4-BE49-F238E27FC236}">
                <a16:creationId xmlns:a16="http://schemas.microsoft.com/office/drawing/2014/main" id="{1283D350-29F2-F7B6-0DAE-7D302584E7F0}"/>
              </a:ext>
            </a:extLst>
          </p:cNvPr>
          <p:cNvCxnSpPr>
            <a:cxnSpLocks/>
            <a:endCxn id="1032" idx="2"/>
          </p:cNvCxnSpPr>
          <p:nvPr/>
        </p:nvCxnSpPr>
        <p:spPr>
          <a:xfrm flipV="1">
            <a:off x="7497503" y="3169966"/>
            <a:ext cx="0" cy="549619"/>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67" name="Straight Connector 1066">
            <a:extLst>
              <a:ext uri="{FF2B5EF4-FFF2-40B4-BE49-F238E27FC236}">
                <a16:creationId xmlns:a16="http://schemas.microsoft.com/office/drawing/2014/main" id="{0C1AF2A5-9290-029F-E85E-C0D10972BF5D}"/>
              </a:ext>
            </a:extLst>
          </p:cNvPr>
          <p:cNvCxnSpPr>
            <a:cxnSpLocks/>
          </p:cNvCxnSpPr>
          <p:nvPr/>
        </p:nvCxnSpPr>
        <p:spPr>
          <a:xfrm flipH="1">
            <a:off x="7497503" y="3719585"/>
            <a:ext cx="940825" cy="0"/>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70" name="Straight Connector 1069">
            <a:extLst>
              <a:ext uri="{FF2B5EF4-FFF2-40B4-BE49-F238E27FC236}">
                <a16:creationId xmlns:a16="http://schemas.microsoft.com/office/drawing/2014/main" id="{C69B0246-357F-AB5A-CD08-8C9EA805228B}"/>
              </a:ext>
            </a:extLst>
          </p:cNvPr>
          <p:cNvCxnSpPr>
            <a:cxnSpLocks/>
          </p:cNvCxnSpPr>
          <p:nvPr/>
        </p:nvCxnSpPr>
        <p:spPr>
          <a:xfrm flipV="1">
            <a:off x="8438328" y="3702057"/>
            <a:ext cx="0" cy="612272"/>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75" name="Straight Connector 1074">
            <a:extLst>
              <a:ext uri="{FF2B5EF4-FFF2-40B4-BE49-F238E27FC236}">
                <a16:creationId xmlns:a16="http://schemas.microsoft.com/office/drawing/2014/main" id="{8D947370-EA7E-C326-1309-9F002BD794C1}"/>
              </a:ext>
            </a:extLst>
          </p:cNvPr>
          <p:cNvCxnSpPr>
            <a:cxnSpLocks/>
            <a:endCxn id="19" idx="1"/>
          </p:cNvCxnSpPr>
          <p:nvPr/>
        </p:nvCxnSpPr>
        <p:spPr>
          <a:xfrm flipV="1">
            <a:off x="9145236" y="4378522"/>
            <a:ext cx="910807" cy="2636"/>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85" name="Straight Connector 1084">
            <a:extLst>
              <a:ext uri="{FF2B5EF4-FFF2-40B4-BE49-F238E27FC236}">
                <a16:creationId xmlns:a16="http://schemas.microsoft.com/office/drawing/2014/main" id="{EC675731-2C5F-E4A0-3D9E-310227312020}"/>
              </a:ext>
            </a:extLst>
          </p:cNvPr>
          <p:cNvCxnSpPr>
            <a:cxnSpLocks/>
            <a:stCxn id="22" idx="0"/>
          </p:cNvCxnSpPr>
          <p:nvPr/>
        </p:nvCxnSpPr>
        <p:spPr>
          <a:xfrm flipV="1">
            <a:off x="5267122" y="3776599"/>
            <a:ext cx="0" cy="515315"/>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1087" name="Straight Connector 1086">
            <a:extLst>
              <a:ext uri="{FF2B5EF4-FFF2-40B4-BE49-F238E27FC236}">
                <a16:creationId xmlns:a16="http://schemas.microsoft.com/office/drawing/2014/main" id="{2A6A50DC-1311-26FA-3F4F-21C55FAE6774}"/>
              </a:ext>
            </a:extLst>
          </p:cNvPr>
          <p:cNvCxnSpPr>
            <a:cxnSpLocks/>
            <a:stCxn id="24" idx="0"/>
            <a:endCxn id="1026" idx="2"/>
          </p:cNvCxnSpPr>
          <p:nvPr/>
        </p:nvCxnSpPr>
        <p:spPr>
          <a:xfrm>
            <a:off x="740574" y="3364852"/>
            <a:ext cx="1395383" cy="1290"/>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091" name="Straight Connector 1090">
            <a:extLst>
              <a:ext uri="{FF2B5EF4-FFF2-40B4-BE49-F238E27FC236}">
                <a16:creationId xmlns:a16="http://schemas.microsoft.com/office/drawing/2014/main" id="{4B44571E-16A4-2896-512E-6EDDD8FC1987}"/>
              </a:ext>
            </a:extLst>
          </p:cNvPr>
          <p:cNvCxnSpPr>
            <a:cxnSpLocks/>
            <a:stCxn id="24" idx="2"/>
          </p:cNvCxnSpPr>
          <p:nvPr/>
        </p:nvCxnSpPr>
        <p:spPr>
          <a:xfrm>
            <a:off x="740574" y="4276360"/>
            <a:ext cx="0" cy="573606"/>
          </a:xfrm>
          <a:prstGeom prst="line">
            <a:avLst/>
          </a:prstGeom>
          <a:ln w="38100"/>
        </p:spPr>
        <p:style>
          <a:lnRef idx="2">
            <a:schemeClr val="accent6"/>
          </a:lnRef>
          <a:fillRef idx="0">
            <a:schemeClr val="accent6"/>
          </a:fillRef>
          <a:effectRef idx="1">
            <a:schemeClr val="accent6"/>
          </a:effectRef>
          <a:fontRef idx="minor">
            <a:schemeClr val="tx1"/>
          </a:fontRef>
        </p:style>
      </p:cxnSp>
      <p:sp>
        <p:nvSpPr>
          <p:cNvPr id="1094" name="TextBox 1093">
            <a:extLst>
              <a:ext uri="{FF2B5EF4-FFF2-40B4-BE49-F238E27FC236}">
                <a16:creationId xmlns:a16="http://schemas.microsoft.com/office/drawing/2014/main" id="{F3C97389-ED5F-637F-10EB-BE54455BE5F0}"/>
              </a:ext>
            </a:extLst>
          </p:cNvPr>
          <p:cNvSpPr txBox="1"/>
          <p:nvPr/>
        </p:nvSpPr>
        <p:spPr>
          <a:xfrm>
            <a:off x="791094" y="1407679"/>
            <a:ext cx="1471662" cy="276999"/>
          </a:xfrm>
          <a:prstGeom prst="rect">
            <a:avLst/>
          </a:prstGeom>
          <a:noFill/>
        </p:spPr>
        <p:txBody>
          <a:bodyPr wrap="square" rtlCol="0">
            <a:spAutoFit/>
          </a:bodyPr>
          <a:lstStyle/>
          <a:p>
            <a:r>
              <a:rPr lang="en-US" sz="1200" b="1"/>
              <a:t>24V Power supply</a:t>
            </a:r>
          </a:p>
        </p:txBody>
      </p:sp>
      <p:sp>
        <p:nvSpPr>
          <p:cNvPr id="1095" name="TextBox 1094">
            <a:extLst>
              <a:ext uri="{FF2B5EF4-FFF2-40B4-BE49-F238E27FC236}">
                <a16:creationId xmlns:a16="http://schemas.microsoft.com/office/drawing/2014/main" id="{7A8D6941-FD21-020C-2143-E94ED0D225DE}"/>
              </a:ext>
            </a:extLst>
          </p:cNvPr>
          <p:cNvSpPr txBox="1"/>
          <p:nvPr/>
        </p:nvSpPr>
        <p:spPr>
          <a:xfrm>
            <a:off x="2591157" y="1582291"/>
            <a:ext cx="1471662" cy="461665"/>
          </a:xfrm>
          <a:prstGeom prst="rect">
            <a:avLst/>
          </a:prstGeom>
          <a:noFill/>
        </p:spPr>
        <p:txBody>
          <a:bodyPr wrap="square" rtlCol="0">
            <a:spAutoFit/>
          </a:bodyPr>
          <a:lstStyle/>
          <a:p>
            <a:r>
              <a:rPr lang="en-US" sz="1200" b="1"/>
              <a:t>Curtis Forklift Controller</a:t>
            </a:r>
          </a:p>
        </p:txBody>
      </p:sp>
      <p:sp>
        <p:nvSpPr>
          <p:cNvPr id="1096" name="TextBox 1095">
            <a:extLst>
              <a:ext uri="{FF2B5EF4-FFF2-40B4-BE49-F238E27FC236}">
                <a16:creationId xmlns:a16="http://schemas.microsoft.com/office/drawing/2014/main" id="{FAFE3F62-FE6E-0FC8-2D23-789DED2B3671}"/>
              </a:ext>
            </a:extLst>
          </p:cNvPr>
          <p:cNvSpPr txBox="1"/>
          <p:nvPr/>
        </p:nvSpPr>
        <p:spPr>
          <a:xfrm>
            <a:off x="4721480" y="1631500"/>
            <a:ext cx="1471662" cy="461665"/>
          </a:xfrm>
          <a:prstGeom prst="rect">
            <a:avLst/>
          </a:prstGeom>
          <a:noFill/>
        </p:spPr>
        <p:txBody>
          <a:bodyPr wrap="square" rtlCol="0">
            <a:spAutoFit/>
          </a:bodyPr>
          <a:lstStyle/>
          <a:p>
            <a:r>
              <a:rPr lang="en-US" sz="1200" b="1"/>
              <a:t>Victron BMV-712 Battery indicator</a:t>
            </a:r>
          </a:p>
        </p:txBody>
      </p:sp>
      <p:sp>
        <p:nvSpPr>
          <p:cNvPr id="1097" name="TextBox 1096">
            <a:extLst>
              <a:ext uri="{FF2B5EF4-FFF2-40B4-BE49-F238E27FC236}">
                <a16:creationId xmlns:a16="http://schemas.microsoft.com/office/drawing/2014/main" id="{9CF27DF9-8A8F-D250-54CF-DBF65FC5CE7C}"/>
              </a:ext>
            </a:extLst>
          </p:cNvPr>
          <p:cNvSpPr txBox="1"/>
          <p:nvPr/>
        </p:nvSpPr>
        <p:spPr>
          <a:xfrm>
            <a:off x="2246948" y="3089143"/>
            <a:ext cx="1653817" cy="276999"/>
          </a:xfrm>
          <a:prstGeom prst="rect">
            <a:avLst/>
          </a:prstGeom>
          <a:noFill/>
        </p:spPr>
        <p:txBody>
          <a:bodyPr wrap="square" rtlCol="0">
            <a:spAutoFit/>
          </a:bodyPr>
          <a:lstStyle/>
          <a:p>
            <a:r>
              <a:rPr lang="en-US" sz="1200" b="1" err="1"/>
              <a:t>KollMorgen</a:t>
            </a:r>
            <a:r>
              <a:rPr lang="en-US" sz="1200" b="1"/>
              <a:t> CVC 700</a:t>
            </a:r>
          </a:p>
        </p:txBody>
      </p:sp>
      <p:sp>
        <p:nvSpPr>
          <p:cNvPr id="1098" name="TextBox 1097">
            <a:extLst>
              <a:ext uri="{FF2B5EF4-FFF2-40B4-BE49-F238E27FC236}">
                <a16:creationId xmlns:a16="http://schemas.microsoft.com/office/drawing/2014/main" id="{700784FC-40A8-2C19-9C87-269CDF066642}"/>
              </a:ext>
            </a:extLst>
          </p:cNvPr>
          <p:cNvSpPr txBox="1"/>
          <p:nvPr/>
        </p:nvSpPr>
        <p:spPr>
          <a:xfrm>
            <a:off x="781088" y="4204589"/>
            <a:ext cx="938296" cy="461665"/>
          </a:xfrm>
          <a:prstGeom prst="rect">
            <a:avLst/>
          </a:prstGeom>
          <a:noFill/>
        </p:spPr>
        <p:txBody>
          <a:bodyPr wrap="square" rtlCol="0">
            <a:spAutoFit/>
          </a:bodyPr>
          <a:lstStyle/>
          <a:p>
            <a:r>
              <a:rPr lang="en-US" sz="1200" b="1"/>
              <a:t>Samsung NVMe SSD</a:t>
            </a:r>
          </a:p>
        </p:txBody>
      </p:sp>
      <p:sp>
        <p:nvSpPr>
          <p:cNvPr id="1099" name="TextBox 1098">
            <a:extLst>
              <a:ext uri="{FF2B5EF4-FFF2-40B4-BE49-F238E27FC236}">
                <a16:creationId xmlns:a16="http://schemas.microsoft.com/office/drawing/2014/main" id="{81E34D97-B8FD-7542-278C-3C479F2937AE}"/>
              </a:ext>
            </a:extLst>
          </p:cNvPr>
          <p:cNvSpPr txBox="1"/>
          <p:nvPr/>
        </p:nvSpPr>
        <p:spPr>
          <a:xfrm>
            <a:off x="-99603" y="5583564"/>
            <a:ext cx="1706426" cy="461665"/>
          </a:xfrm>
          <a:prstGeom prst="rect">
            <a:avLst/>
          </a:prstGeom>
          <a:noFill/>
        </p:spPr>
        <p:txBody>
          <a:bodyPr wrap="square" rtlCol="0">
            <a:spAutoFit/>
          </a:bodyPr>
          <a:lstStyle/>
          <a:p>
            <a:pPr algn="ctr"/>
            <a:r>
              <a:rPr lang="en-US" sz="1200" b="1"/>
              <a:t>Vector NAV VN-100</a:t>
            </a:r>
          </a:p>
          <a:p>
            <a:pPr algn="ctr"/>
            <a:r>
              <a:rPr lang="en-US" sz="1200" b="1"/>
              <a:t>IMU</a:t>
            </a:r>
          </a:p>
        </p:txBody>
      </p:sp>
      <p:sp>
        <p:nvSpPr>
          <p:cNvPr id="1100" name="TextBox 1099">
            <a:extLst>
              <a:ext uri="{FF2B5EF4-FFF2-40B4-BE49-F238E27FC236}">
                <a16:creationId xmlns:a16="http://schemas.microsoft.com/office/drawing/2014/main" id="{3ACE8C54-DD42-3769-3B4A-7471C62B3950}"/>
              </a:ext>
            </a:extLst>
          </p:cNvPr>
          <p:cNvSpPr txBox="1"/>
          <p:nvPr/>
        </p:nvSpPr>
        <p:spPr>
          <a:xfrm>
            <a:off x="3005140" y="5235148"/>
            <a:ext cx="1303694" cy="461665"/>
          </a:xfrm>
          <a:prstGeom prst="rect">
            <a:avLst/>
          </a:prstGeom>
          <a:noFill/>
        </p:spPr>
        <p:txBody>
          <a:bodyPr wrap="square" rtlCol="0">
            <a:spAutoFit/>
          </a:bodyPr>
          <a:lstStyle/>
          <a:p>
            <a:pPr algn="ctr"/>
            <a:r>
              <a:rPr lang="en-US" sz="1200" b="1" err="1"/>
              <a:t>Pepperl+Fuchs</a:t>
            </a:r>
            <a:r>
              <a:rPr lang="en-US" sz="1200" b="1"/>
              <a:t> OMD30M LiDAR</a:t>
            </a:r>
          </a:p>
        </p:txBody>
      </p:sp>
      <p:sp>
        <p:nvSpPr>
          <p:cNvPr id="1101" name="TextBox 1100">
            <a:extLst>
              <a:ext uri="{FF2B5EF4-FFF2-40B4-BE49-F238E27FC236}">
                <a16:creationId xmlns:a16="http://schemas.microsoft.com/office/drawing/2014/main" id="{54FA7852-4541-D667-5FF5-B7AC8E8E8FBC}"/>
              </a:ext>
            </a:extLst>
          </p:cNvPr>
          <p:cNvSpPr txBox="1"/>
          <p:nvPr/>
        </p:nvSpPr>
        <p:spPr>
          <a:xfrm>
            <a:off x="4539870" y="5110956"/>
            <a:ext cx="1303694" cy="646331"/>
          </a:xfrm>
          <a:prstGeom prst="rect">
            <a:avLst/>
          </a:prstGeom>
          <a:noFill/>
        </p:spPr>
        <p:txBody>
          <a:bodyPr wrap="square" rtlCol="0">
            <a:spAutoFit/>
          </a:bodyPr>
          <a:lstStyle/>
          <a:p>
            <a:pPr algn="ctr"/>
            <a:r>
              <a:rPr lang="en-US" sz="1200" b="1" err="1"/>
              <a:t>Teltonika</a:t>
            </a:r>
            <a:r>
              <a:rPr lang="en-US" sz="1200" b="1"/>
              <a:t> RUTX11 5G Router</a:t>
            </a:r>
            <a:endParaRPr lang="en-US" sz="1000" b="1"/>
          </a:p>
        </p:txBody>
      </p:sp>
      <p:sp>
        <p:nvSpPr>
          <p:cNvPr id="1102" name="TextBox 1101">
            <a:extLst>
              <a:ext uri="{FF2B5EF4-FFF2-40B4-BE49-F238E27FC236}">
                <a16:creationId xmlns:a16="http://schemas.microsoft.com/office/drawing/2014/main" id="{00F82B4F-D85C-9F3D-E72E-F775888D5AA2}"/>
              </a:ext>
            </a:extLst>
          </p:cNvPr>
          <p:cNvSpPr txBox="1"/>
          <p:nvPr/>
        </p:nvSpPr>
        <p:spPr>
          <a:xfrm>
            <a:off x="5252985" y="3280216"/>
            <a:ext cx="1303694" cy="461665"/>
          </a:xfrm>
          <a:prstGeom prst="rect">
            <a:avLst/>
          </a:prstGeom>
          <a:noFill/>
        </p:spPr>
        <p:txBody>
          <a:bodyPr wrap="square" rtlCol="0">
            <a:spAutoFit/>
          </a:bodyPr>
          <a:lstStyle/>
          <a:p>
            <a:pPr algn="ctr"/>
            <a:r>
              <a:rPr lang="en-US" sz="1200" b="1"/>
              <a:t>Siemens SCS36 Ethernet Switch</a:t>
            </a:r>
          </a:p>
        </p:txBody>
      </p:sp>
      <p:sp>
        <p:nvSpPr>
          <p:cNvPr id="1104" name="TextBox 1103">
            <a:extLst>
              <a:ext uri="{FF2B5EF4-FFF2-40B4-BE49-F238E27FC236}">
                <a16:creationId xmlns:a16="http://schemas.microsoft.com/office/drawing/2014/main" id="{7EAE8C39-41BD-E3CB-81A5-6AF97A8B8A32}"/>
              </a:ext>
            </a:extLst>
          </p:cNvPr>
          <p:cNvSpPr txBox="1"/>
          <p:nvPr/>
        </p:nvSpPr>
        <p:spPr>
          <a:xfrm>
            <a:off x="1499773" y="5387955"/>
            <a:ext cx="1303694" cy="461665"/>
          </a:xfrm>
          <a:prstGeom prst="rect">
            <a:avLst/>
          </a:prstGeom>
          <a:noFill/>
        </p:spPr>
        <p:txBody>
          <a:bodyPr wrap="square" rtlCol="0">
            <a:spAutoFit/>
          </a:bodyPr>
          <a:lstStyle/>
          <a:p>
            <a:pPr algn="ctr"/>
            <a:r>
              <a:rPr lang="en-US" sz="1200" b="1"/>
              <a:t>Intel RealSense D455</a:t>
            </a:r>
          </a:p>
        </p:txBody>
      </p:sp>
      <p:cxnSp>
        <p:nvCxnSpPr>
          <p:cNvPr id="27" name="Straight Connector 26">
            <a:extLst>
              <a:ext uri="{FF2B5EF4-FFF2-40B4-BE49-F238E27FC236}">
                <a16:creationId xmlns:a16="http://schemas.microsoft.com/office/drawing/2014/main" id="{80764DDD-622D-2DC1-4F19-418D616C477B}"/>
              </a:ext>
            </a:extLst>
          </p:cNvPr>
          <p:cNvCxnSpPr>
            <a:cxnSpLocks/>
          </p:cNvCxnSpPr>
          <p:nvPr/>
        </p:nvCxnSpPr>
        <p:spPr>
          <a:xfrm>
            <a:off x="2132358" y="3239686"/>
            <a:ext cx="19369" cy="1756025"/>
          </a:xfrm>
          <a:prstGeom prst="line">
            <a:avLst/>
          </a:prstGeom>
          <a:ln w="38100"/>
        </p:spPr>
        <p:style>
          <a:lnRef idx="2">
            <a:schemeClr val="accent6"/>
          </a:lnRef>
          <a:fillRef idx="0">
            <a:schemeClr val="accent6"/>
          </a:fillRef>
          <a:effectRef idx="1">
            <a:schemeClr val="accent6"/>
          </a:effectRef>
          <a:fontRef idx="minor">
            <a:schemeClr val="tx1"/>
          </a:fontRef>
        </p:style>
      </p:cxnSp>
      <p:sp>
        <p:nvSpPr>
          <p:cNvPr id="41" name="TextBox 40">
            <a:extLst>
              <a:ext uri="{FF2B5EF4-FFF2-40B4-BE49-F238E27FC236}">
                <a16:creationId xmlns:a16="http://schemas.microsoft.com/office/drawing/2014/main" id="{B69CA6A6-30A3-E8B7-CA09-E30D446B483F}"/>
              </a:ext>
            </a:extLst>
          </p:cNvPr>
          <p:cNvSpPr txBox="1"/>
          <p:nvPr/>
        </p:nvSpPr>
        <p:spPr>
          <a:xfrm>
            <a:off x="8641358" y="3268863"/>
            <a:ext cx="1303694" cy="461665"/>
          </a:xfrm>
          <a:prstGeom prst="rect">
            <a:avLst/>
          </a:prstGeom>
          <a:noFill/>
        </p:spPr>
        <p:txBody>
          <a:bodyPr wrap="square" rtlCol="0">
            <a:spAutoFit/>
          </a:bodyPr>
          <a:lstStyle/>
          <a:p>
            <a:pPr algn="ctr"/>
            <a:r>
              <a:rPr lang="en-US" sz="1200" b="1"/>
              <a:t>Werma 1200075 buzzer</a:t>
            </a:r>
          </a:p>
        </p:txBody>
      </p:sp>
      <p:sp>
        <p:nvSpPr>
          <p:cNvPr id="42" name="TextBox 41">
            <a:extLst>
              <a:ext uri="{FF2B5EF4-FFF2-40B4-BE49-F238E27FC236}">
                <a16:creationId xmlns:a16="http://schemas.microsoft.com/office/drawing/2014/main" id="{D7C0A87C-9AAC-21B2-E81F-23D7F5239D78}"/>
              </a:ext>
            </a:extLst>
          </p:cNvPr>
          <p:cNvSpPr txBox="1"/>
          <p:nvPr/>
        </p:nvSpPr>
        <p:spPr>
          <a:xfrm>
            <a:off x="10455264" y="3326832"/>
            <a:ext cx="1303694" cy="461665"/>
          </a:xfrm>
          <a:prstGeom prst="rect">
            <a:avLst/>
          </a:prstGeom>
          <a:noFill/>
        </p:spPr>
        <p:txBody>
          <a:bodyPr wrap="square" rtlCol="0">
            <a:spAutoFit/>
          </a:bodyPr>
          <a:lstStyle/>
          <a:p>
            <a:pPr algn="ctr"/>
            <a:r>
              <a:rPr lang="en-US" sz="1200" b="1"/>
              <a:t>Banner TL50 Tower Lights</a:t>
            </a:r>
          </a:p>
        </p:txBody>
      </p:sp>
      <p:sp>
        <p:nvSpPr>
          <p:cNvPr id="43" name="TextBox 42">
            <a:extLst>
              <a:ext uri="{FF2B5EF4-FFF2-40B4-BE49-F238E27FC236}">
                <a16:creationId xmlns:a16="http://schemas.microsoft.com/office/drawing/2014/main" id="{36180490-1BAB-FF59-656E-92623FC2F7FF}"/>
              </a:ext>
            </a:extLst>
          </p:cNvPr>
          <p:cNvSpPr txBox="1"/>
          <p:nvPr/>
        </p:nvSpPr>
        <p:spPr>
          <a:xfrm>
            <a:off x="8134695" y="4895865"/>
            <a:ext cx="1303694" cy="461665"/>
          </a:xfrm>
          <a:prstGeom prst="rect">
            <a:avLst/>
          </a:prstGeom>
          <a:noFill/>
        </p:spPr>
        <p:txBody>
          <a:bodyPr wrap="square" rtlCol="0">
            <a:spAutoFit/>
          </a:bodyPr>
          <a:lstStyle/>
          <a:p>
            <a:pPr algn="ctr"/>
            <a:r>
              <a:rPr lang="en-US" sz="1200" b="1"/>
              <a:t>SICK Microscan3</a:t>
            </a:r>
          </a:p>
        </p:txBody>
      </p:sp>
      <p:sp>
        <p:nvSpPr>
          <p:cNvPr id="45" name="TextBox 44">
            <a:extLst>
              <a:ext uri="{FF2B5EF4-FFF2-40B4-BE49-F238E27FC236}">
                <a16:creationId xmlns:a16="http://schemas.microsoft.com/office/drawing/2014/main" id="{88C05CCC-406E-238C-E640-6E0DEEE578D3}"/>
              </a:ext>
            </a:extLst>
          </p:cNvPr>
          <p:cNvSpPr txBox="1"/>
          <p:nvPr/>
        </p:nvSpPr>
        <p:spPr>
          <a:xfrm>
            <a:off x="9796924" y="4826080"/>
            <a:ext cx="1303694" cy="461665"/>
          </a:xfrm>
          <a:prstGeom prst="rect">
            <a:avLst/>
          </a:prstGeom>
          <a:noFill/>
        </p:spPr>
        <p:txBody>
          <a:bodyPr wrap="square" rtlCol="0">
            <a:spAutoFit/>
          </a:bodyPr>
          <a:lstStyle/>
          <a:p>
            <a:pPr algn="ctr"/>
            <a:r>
              <a:rPr lang="en-US" sz="1200" b="1"/>
              <a:t>SICK Microscan3</a:t>
            </a:r>
          </a:p>
        </p:txBody>
      </p:sp>
      <p:sp>
        <p:nvSpPr>
          <p:cNvPr id="47" name="TextBox 46">
            <a:extLst>
              <a:ext uri="{FF2B5EF4-FFF2-40B4-BE49-F238E27FC236}">
                <a16:creationId xmlns:a16="http://schemas.microsoft.com/office/drawing/2014/main" id="{21DCFF23-A09F-1816-4361-6A85A2E59F62}"/>
              </a:ext>
            </a:extLst>
          </p:cNvPr>
          <p:cNvSpPr txBox="1"/>
          <p:nvPr/>
        </p:nvSpPr>
        <p:spPr>
          <a:xfrm>
            <a:off x="8471803" y="5849620"/>
            <a:ext cx="1303694" cy="461665"/>
          </a:xfrm>
          <a:prstGeom prst="rect">
            <a:avLst/>
          </a:prstGeom>
          <a:noFill/>
        </p:spPr>
        <p:txBody>
          <a:bodyPr wrap="square" rtlCol="0">
            <a:spAutoFit/>
          </a:bodyPr>
          <a:lstStyle/>
          <a:p>
            <a:pPr algn="ctr"/>
            <a:r>
              <a:rPr lang="en-US" sz="1200" b="1"/>
              <a:t>SICK Distance sensor DT50</a:t>
            </a:r>
          </a:p>
        </p:txBody>
      </p:sp>
      <p:sp>
        <p:nvSpPr>
          <p:cNvPr id="48" name="TextBox 47">
            <a:extLst>
              <a:ext uri="{FF2B5EF4-FFF2-40B4-BE49-F238E27FC236}">
                <a16:creationId xmlns:a16="http://schemas.microsoft.com/office/drawing/2014/main" id="{2F0ED4BE-1E18-EDB9-B2D2-7C6E7F66FB92}"/>
              </a:ext>
            </a:extLst>
          </p:cNvPr>
          <p:cNvSpPr txBox="1"/>
          <p:nvPr/>
        </p:nvSpPr>
        <p:spPr>
          <a:xfrm>
            <a:off x="9907780" y="5969090"/>
            <a:ext cx="1631116" cy="644498"/>
          </a:xfrm>
          <a:prstGeom prst="rect">
            <a:avLst/>
          </a:prstGeom>
          <a:noFill/>
        </p:spPr>
        <p:txBody>
          <a:bodyPr wrap="square" rtlCol="0">
            <a:spAutoFit/>
          </a:bodyPr>
          <a:lstStyle/>
          <a:p>
            <a:pPr algn="ctr"/>
            <a:r>
              <a:rPr lang="en-US" sz="1200" b="1"/>
              <a:t>Schneider Electric A40 Emergency trigger</a:t>
            </a:r>
          </a:p>
        </p:txBody>
      </p:sp>
      <p:sp>
        <p:nvSpPr>
          <p:cNvPr id="49" name="TextBox 48">
            <a:extLst>
              <a:ext uri="{FF2B5EF4-FFF2-40B4-BE49-F238E27FC236}">
                <a16:creationId xmlns:a16="http://schemas.microsoft.com/office/drawing/2014/main" id="{C7D21811-673C-AF68-4443-DB6A55B047FE}"/>
              </a:ext>
            </a:extLst>
          </p:cNvPr>
          <p:cNvSpPr txBox="1"/>
          <p:nvPr/>
        </p:nvSpPr>
        <p:spPr>
          <a:xfrm>
            <a:off x="6845655" y="3071702"/>
            <a:ext cx="1303694" cy="461665"/>
          </a:xfrm>
          <a:prstGeom prst="rect">
            <a:avLst/>
          </a:prstGeom>
          <a:noFill/>
        </p:spPr>
        <p:txBody>
          <a:bodyPr wrap="square" rtlCol="0">
            <a:spAutoFit/>
          </a:bodyPr>
          <a:lstStyle/>
          <a:p>
            <a:pPr algn="ctr"/>
            <a:r>
              <a:rPr lang="en-US" sz="1200" b="1"/>
              <a:t>Siemens S7-1200 PLC</a:t>
            </a:r>
            <a:endParaRPr lang="en-US" sz="1000" b="1"/>
          </a:p>
        </p:txBody>
      </p:sp>
      <p:cxnSp>
        <p:nvCxnSpPr>
          <p:cNvPr id="1027" name="Straight Connector 1026">
            <a:extLst>
              <a:ext uri="{FF2B5EF4-FFF2-40B4-BE49-F238E27FC236}">
                <a16:creationId xmlns:a16="http://schemas.microsoft.com/office/drawing/2014/main" id="{4C1FE6F4-424F-762C-3D00-1D3E8463DEE9}"/>
              </a:ext>
            </a:extLst>
          </p:cNvPr>
          <p:cNvCxnSpPr>
            <a:cxnSpLocks/>
            <a:stCxn id="49" idx="3"/>
          </p:cNvCxnSpPr>
          <p:nvPr/>
        </p:nvCxnSpPr>
        <p:spPr>
          <a:xfrm flipH="1">
            <a:off x="7497502" y="3302535"/>
            <a:ext cx="651847" cy="0"/>
          </a:xfrm>
          <a:prstGeom prst="line">
            <a:avLst/>
          </a:prstGeom>
          <a:ln w="38100"/>
        </p:spPr>
        <p:style>
          <a:lnRef idx="2">
            <a:schemeClr val="accent2"/>
          </a:lnRef>
          <a:fillRef idx="0">
            <a:schemeClr val="accent2"/>
          </a:fillRef>
          <a:effectRef idx="1">
            <a:schemeClr val="accent2"/>
          </a:effectRef>
          <a:fontRef idx="minor">
            <a:schemeClr val="tx1"/>
          </a:fontRef>
        </p:style>
      </p:cxnSp>
      <p:pic>
        <p:nvPicPr>
          <p:cNvPr id="1042" name="Picture 2" descr="12700075 WERMA - Signaller: sound | buzzer; 24VDC; 24VAC; 92dB; 127; IP65;  black; 15mA | TME - Electronic components (WFS)">
            <a:extLst>
              <a:ext uri="{FF2B5EF4-FFF2-40B4-BE49-F238E27FC236}">
                <a16:creationId xmlns:a16="http://schemas.microsoft.com/office/drawing/2014/main" id="{237B9683-40C1-F95E-5B4F-F04C0D36E4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0582" y="2500462"/>
            <a:ext cx="867912" cy="650934"/>
          </a:xfrm>
          <a:prstGeom prst="rect">
            <a:avLst/>
          </a:prstGeom>
          <a:noFill/>
          <a:extLst>
            <a:ext uri="{909E8E84-426E-40DD-AFC4-6F175D3DCCD1}">
              <a14:hiddenFill xmlns:a14="http://schemas.microsoft.com/office/drawing/2010/main">
                <a:solidFill>
                  <a:srgbClr val="FFFFFF"/>
                </a:solidFill>
              </a14:hiddenFill>
            </a:ext>
          </a:extLst>
        </p:spPr>
      </p:pic>
      <p:sp>
        <p:nvSpPr>
          <p:cNvPr id="1043" name="TextBox 1042">
            <a:extLst>
              <a:ext uri="{FF2B5EF4-FFF2-40B4-BE49-F238E27FC236}">
                <a16:creationId xmlns:a16="http://schemas.microsoft.com/office/drawing/2014/main" id="{7B2F4451-C8F2-9F96-965D-888D3E32DC22}"/>
              </a:ext>
            </a:extLst>
          </p:cNvPr>
          <p:cNvSpPr txBox="1"/>
          <p:nvPr/>
        </p:nvSpPr>
        <p:spPr>
          <a:xfrm>
            <a:off x="8493389" y="1694764"/>
            <a:ext cx="2023402" cy="461665"/>
          </a:xfrm>
          <a:prstGeom prst="rect">
            <a:avLst/>
          </a:prstGeom>
          <a:noFill/>
        </p:spPr>
        <p:txBody>
          <a:bodyPr wrap="square" rtlCol="0">
            <a:spAutoFit/>
          </a:bodyPr>
          <a:lstStyle/>
          <a:p>
            <a:pPr algn="ctr"/>
            <a:r>
              <a:rPr lang="en-US" sz="1200" b="1"/>
              <a:t>Siemens SIMATIC 6AV2123 HMI</a:t>
            </a:r>
          </a:p>
        </p:txBody>
      </p:sp>
      <p:pic>
        <p:nvPicPr>
          <p:cNvPr id="1046" name="Picture 2" descr="Intel RealSense D455 - depth camera ...">
            <a:extLst>
              <a:ext uri="{FF2B5EF4-FFF2-40B4-BE49-F238E27FC236}">
                <a16:creationId xmlns:a16="http://schemas.microsoft.com/office/drawing/2014/main" id="{8FC82D28-25C1-20F7-FE93-FF1CDB73DD4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827" t="34661" r="5934" b="33338"/>
          <a:stretch/>
        </p:blipFill>
        <p:spPr bwMode="auto">
          <a:xfrm>
            <a:off x="1496357" y="5017873"/>
            <a:ext cx="1407154" cy="370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4" descr="VectorNav's VN-100 IMU/AHRS, the world's most trusted surface mount  solution · VectorNav">
            <a:extLst>
              <a:ext uri="{FF2B5EF4-FFF2-40B4-BE49-F238E27FC236}">
                <a16:creationId xmlns:a16="http://schemas.microsoft.com/office/drawing/2014/main" id="{AB35ED3E-4F3E-207D-C474-F361A30899E8}"/>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5123" t="13219" r="12909" b="15562"/>
          <a:stretch/>
        </p:blipFill>
        <p:spPr bwMode="auto">
          <a:xfrm>
            <a:off x="354245" y="4883563"/>
            <a:ext cx="831288" cy="76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24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69BF9-03C1-0646-F55F-D15FD3CD6D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261DAB-9C96-8342-0BCD-10F697EDF07D}"/>
              </a:ext>
            </a:extLst>
          </p:cNvPr>
          <p:cNvSpPr txBox="1"/>
          <p:nvPr/>
        </p:nvSpPr>
        <p:spPr>
          <a:xfrm>
            <a:off x="2243022" y="5983357"/>
            <a:ext cx="4320338" cy="369332"/>
          </a:xfrm>
          <a:prstGeom prst="rect">
            <a:avLst/>
          </a:prstGeom>
          <a:noFill/>
        </p:spPr>
        <p:txBody>
          <a:bodyPr wrap="square" rtlCol="0">
            <a:spAutoFit/>
          </a:bodyPr>
          <a:lstStyle/>
          <a:p>
            <a:r>
              <a:rPr lang="en-US" b="1">
                <a:latin typeface="+mj-lt"/>
              </a:rPr>
              <a:t>Instrument Panel Rack pallet lifting trials</a:t>
            </a:r>
          </a:p>
        </p:txBody>
      </p:sp>
      <p:sp>
        <p:nvSpPr>
          <p:cNvPr id="3" name="TextBox 2">
            <a:extLst>
              <a:ext uri="{FF2B5EF4-FFF2-40B4-BE49-F238E27FC236}">
                <a16:creationId xmlns:a16="http://schemas.microsoft.com/office/drawing/2014/main" id="{35650BC6-A390-82F5-F2F7-B5003AC48FC0}"/>
              </a:ext>
            </a:extLst>
          </p:cNvPr>
          <p:cNvSpPr txBox="1"/>
          <p:nvPr/>
        </p:nvSpPr>
        <p:spPr>
          <a:xfrm>
            <a:off x="233228" y="0"/>
            <a:ext cx="11725544" cy="400110"/>
          </a:xfrm>
          <a:prstGeom prst="rect">
            <a:avLst/>
          </a:prstGeom>
          <a:noFill/>
        </p:spPr>
        <p:txBody>
          <a:bodyPr wrap="square" rtlCol="0">
            <a:spAutoFit/>
          </a:bodyPr>
          <a:lstStyle/>
          <a:p>
            <a:r>
              <a:rPr lang="en-US" sz="2000" b="1" u="sng">
                <a:ea typeface="+mj-ea"/>
                <a:cs typeface="+mj-cs"/>
              </a:rPr>
              <a:t>SHOP:  Model-3 General Assy.   Project Name: Automated IP Conveyance to GA-Lineside</a:t>
            </a:r>
            <a:endParaRPr lang="en-US" sz="2000" b="1">
              <a:cs typeface="Times New Roman" panose="02020603050405020304" pitchFamily="18" charset="0"/>
            </a:endParaRPr>
          </a:p>
        </p:txBody>
      </p:sp>
      <p:sp>
        <p:nvSpPr>
          <p:cNvPr id="5" name="TextBox 4">
            <a:extLst>
              <a:ext uri="{FF2B5EF4-FFF2-40B4-BE49-F238E27FC236}">
                <a16:creationId xmlns:a16="http://schemas.microsoft.com/office/drawing/2014/main" id="{334293A5-FB1C-72E2-3290-69E10B02E595}"/>
              </a:ext>
            </a:extLst>
          </p:cNvPr>
          <p:cNvSpPr txBox="1"/>
          <p:nvPr/>
        </p:nvSpPr>
        <p:spPr>
          <a:xfrm>
            <a:off x="233228" y="351423"/>
            <a:ext cx="2157547" cy="338554"/>
          </a:xfrm>
          <a:prstGeom prst="rect">
            <a:avLst/>
          </a:prstGeom>
          <a:noFill/>
        </p:spPr>
        <p:txBody>
          <a:bodyPr wrap="square" rtlCol="0">
            <a:spAutoFit/>
          </a:bodyPr>
          <a:lstStyle/>
          <a:p>
            <a:r>
              <a:rPr lang="en-US" sz="1600" b="1">
                <a:cs typeface="Times New Roman" panose="02020603050405020304" pitchFamily="18" charset="0"/>
              </a:rPr>
              <a:t>Status: In Progress </a:t>
            </a:r>
            <a:endParaRPr lang="en-US" sz="1600" b="1">
              <a:solidFill>
                <a:srgbClr val="FFFF00"/>
              </a:solidFill>
              <a:cs typeface="Times New Roman" panose="02020603050405020304" pitchFamily="18" charset="0"/>
            </a:endParaRPr>
          </a:p>
        </p:txBody>
      </p:sp>
      <p:pic>
        <p:nvPicPr>
          <p:cNvPr id="9" name="Picture 8">
            <a:extLst>
              <a:ext uri="{FF2B5EF4-FFF2-40B4-BE49-F238E27FC236}">
                <a16:creationId xmlns:a16="http://schemas.microsoft.com/office/drawing/2014/main" id="{2B420EF0-0836-EE65-960A-C1426565131D}"/>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rcRect l="12379" t="12804" r="3279" b="2953"/>
          <a:stretch/>
        </p:blipFill>
        <p:spPr>
          <a:xfrm>
            <a:off x="8276063" y="989814"/>
            <a:ext cx="3745922" cy="2444442"/>
          </a:xfrm>
          <a:prstGeom prst="rect">
            <a:avLst/>
          </a:prstGeom>
          <a:ln>
            <a:solidFill>
              <a:schemeClr val="tx1"/>
            </a:solidFill>
          </a:ln>
        </p:spPr>
      </p:pic>
      <p:sp>
        <p:nvSpPr>
          <p:cNvPr id="11" name="Rectangle 10">
            <a:extLst>
              <a:ext uri="{FF2B5EF4-FFF2-40B4-BE49-F238E27FC236}">
                <a16:creationId xmlns:a16="http://schemas.microsoft.com/office/drawing/2014/main" id="{C5D12457-1E1A-B535-4022-7952E4E89768}"/>
              </a:ext>
            </a:extLst>
          </p:cNvPr>
          <p:cNvSpPr/>
          <p:nvPr/>
        </p:nvSpPr>
        <p:spPr>
          <a:xfrm rot="17677420">
            <a:off x="10048381" y="783748"/>
            <a:ext cx="444560" cy="1399285"/>
          </a:xfrm>
          <a:prstGeom prst="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F1B665C-5812-5D76-16B8-104DDDB0A396}"/>
              </a:ext>
            </a:extLst>
          </p:cNvPr>
          <p:cNvSpPr/>
          <p:nvPr/>
        </p:nvSpPr>
        <p:spPr>
          <a:xfrm>
            <a:off x="10434320" y="1559642"/>
            <a:ext cx="533400" cy="1518838"/>
          </a:xfrm>
          <a:prstGeom prst="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90CC27AA-0174-69E1-56BC-FAFB806746A1}"/>
              </a:ext>
            </a:extLst>
          </p:cNvPr>
          <p:cNvSpPr/>
          <p:nvPr/>
        </p:nvSpPr>
        <p:spPr>
          <a:xfrm>
            <a:off x="8276063" y="3550498"/>
            <a:ext cx="3745922" cy="22989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t>Pallet Shuffle Operation</a:t>
            </a:r>
            <a:br>
              <a:rPr lang="en-US"/>
            </a:br>
            <a:r>
              <a:rPr lang="en-US"/>
              <a:t>Point A </a:t>
            </a:r>
            <a:r>
              <a:rPr lang="en-US">
                <a:sym typeface="Wingdings" panose="05000000000000000000" pitchFamily="2" charset="2"/>
              </a:rPr>
              <a:t> Home </a:t>
            </a:r>
          </a:p>
          <a:p>
            <a:pPr algn="ctr"/>
            <a:r>
              <a:rPr lang="en-US">
                <a:sym typeface="Wingdings" panose="05000000000000000000" pitchFamily="2" charset="2"/>
              </a:rPr>
              <a:t>Home  Point B</a:t>
            </a:r>
          </a:p>
          <a:p>
            <a:pPr algn="ctr"/>
            <a:r>
              <a:rPr lang="en-US">
                <a:sym typeface="Wingdings" panose="05000000000000000000" pitchFamily="2" charset="2"/>
              </a:rPr>
              <a:t>Point B  Home </a:t>
            </a:r>
          </a:p>
          <a:p>
            <a:pPr algn="ctr"/>
            <a:r>
              <a:rPr lang="en-US">
                <a:sym typeface="Wingdings" panose="05000000000000000000" pitchFamily="2" charset="2"/>
              </a:rPr>
              <a:t>Home  Point A </a:t>
            </a:r>
            <a:endParaRPr lang="en-US"/>
          </a:p>
        </p:txBody>
      </p:sp>
    </p:spTree>
    <p:extLst>
      <p:ext uri="{BB962C8B-B14F-4D97-AF65-F5344CB8AC3E}">
        <p14:creationId xmlns:p14="http://schemas.microsoft.com/office/powerpoint/2010/main" val="413250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ADC2E-7F81-F5F8-4B77-3EA05002CD36}"/>
            </a:ext>
          </a:extLst>
        </p:cNvPr>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2A4518AE-B9F9-D30F-6581-FED0E8E43200}"/>
              </a:ext>
            </a:extLst>
          </p:cNvPr>
          <p:cNvSpPr/>
          <p:nvPr/>
        </p:nvSpPr>
        <p:spPr>
          <a:xfrm>
            <a:off x="9657186" y="4958167"/>
            <a:ext cx="2075322" cy="1645639"/>
          </a:xfrm>
          <a:prstGeom prst="roundRect">
            <a:avLst/>
          </a:prstGeom>
          <a:solidFill>
            <a:srgbClr val="FFFFFF">
              <a:alpha val="18824"/>
            </a:srgb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57F5A8C-E1E4-9E67-7D8C-0706823EBCD0}"/>
              </a:ext>
            </a:extLst>
          </p:cNvPr>
          <p:cNvSpPr txBox="1"/>
          <p:nvPr/>
        </p:nvSpPr>
        <p:spPr>
          <a:xfrm>
            <a:off x="349973" y="31589"/>
            <a:ext cx="10541804" cy="400110"/>
          </a:xfrm>
          <a:prstGeom prst="rect">
            <a:avLst/>
          </a:prstGeom>
          <a:noFill/>
        </p:spPr>
        <p:txBody>
          <a:bodyPr wrap="square" rtlCol="0">
            <a:spAutoFit/>
          </a:bodyPr>
          <a:lstStyle/>
          <a:p>
            <a:r>
              <a:rPr lang="en-US" sz="2000" b="1" u="sng"/>
              <a:t>SHOP: TSLA Project Name: Project Moonwalk –Automated Path Planning for Overmind </a:t>
            </a:r>
            <a:endParaRPr lang="en-US" sz="2000" b="1">
              <a:cs typeface="Times New Roman" panose="02020603050405020304" pitchFamily="18" charset="0"/>
            </a:endParaRPr>
          </a:p>
        </p:txBody>
      </p:sp>
      <p:sp>
        <p:nvSpPr>
          <p:cNvPr id="12" name="Rectangle 11">
            <a:extLst>
              <a:ext uri="{FF2B5EF4-FFF2-40B4-BE49-F238E27FC236}">
                <a16:creationId xmlns:a16="http://schemas.microsoft.com/office/drawing/2014/main" id="{5C68D716-1A52-16F4-5FEC-9352A731879E}"/>
              </a:ext>
            </a:extLst>
          </p:cNvPr>
          <p:cNvSpPr/>
          <p:nvPr/>
        </p:nvSpPr>
        <p:spPr>
          <a:xfrm rot="16200000">
            <a:off x="1310395" y="-54093"/>
            <a:ext cx="4125803" cy="581241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pic>
        <p:nvPicPr>
          <p:cNvPr id="40" name="Picture 39">
            <a:extLst>
              <a:ext uri="{FF2B5EF4-FFF2-40B4-BE49-F238E27FC236}">
                <a16:creationId xmlns:a16="http://schemas.microsoft.com/office/drawing/2014/main" id="{1370E645-ECED-9BB8-D7B9-7E95A42A47E6}"/>
              </a:ext>
            </a:extLst>
          </p:cNvPr>
          <p:cNvPicPr>
            <a:picLocks noChangeAspect="1"/>
          </p:cNvPicPr>
          <p:nvPr/>
        </p:nvPicPr>
        <p:blipFill>
          <a:blip r:embed="rId3"/>
          <a:stretch>
            <a:fillRect/>
          </a:stretch>
        </p:blipFill>
        <p:spPr>
          <a:xfrm>
            <a:off x="9787838" y="5357680"/>
            <a:ext cx="1754415" cy="1207623"/>
          </a:xfrm>
          <a:prstGeom prst="rect">
            <a:avLst/>
          </a:prstGeom>
        </p:spPr>
      </p:pic>
      <p:sp>
        <p:nvSpPr>
          <p:cNvPr id="46" name="TextBox 45">
            <a:extLst>
              <a:ext uri="{FF2B5EF4-FFF2-40B4-BE49-F238E27FC236}">
                <a16:creationId xmlns:a16="http://schemas.microsoft.com/office/drawing/2014/main" id="{71F48D3E-FAA9-6299-3128-8EB19BD6ACD8}"/>
              </a:ext>
            </a:extLst>
          </p:cNvPr>
          <p:cNvSpPr txBox="1"/>
          <p:nvPr/>
        </p:nvSpPr>
        <p:spPr>
          <a:xfrm>
            <a:off x="9848333" y="5020031"/>
            <a:ext cx="1754415" cy="307777"/>
          </a:xfrm>
          <a:prstGeom prst="rect">
            <a:avLst/>
          </a:prstGeom>
          <a:no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Wastes Eliminated</a:t>
            </a:r>
          </a:p>
        </p:txBody>
      </p:sp>
      <p:sp>
        <p:nvSpPr>
          <p:cNvPr id="3" name="Rectangle 2">
            <a:extLst>
              <a:ext uri="{FF2B5EF4-FFF2-40B4-BE49-F238E27FC236}">
                <a16:creationId xmlns:a16="http://schemas.microsoft.com/office/drawing/2014/main" id="{B9C08A34-CC69-CA28-13C1-F214F11707F6}"/>
              </a:ext>
            </a:extLst>
          </p:cNvPr>
          <p:cNvSpPr/>
          <p:nvPr/>
        </p:nvSpPr>
        <p:spPr>
          <a:xfrm>
            <a:off x="10272563" y="5399329"/>
            <a:ext cx="364958" cy="468062"/>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90042CA8-D28B-9163-7CC1-88E03A88A387}"/>
              </a:ext>
            </a:extLst>
          </p:cNvPr>
          <p:cNvSpPr txBox="1"/>
          <p:nvPr/>
        </p:nvSpPr>
        <p:spPr>
          <a:xfrm>
            <a:off x="459493" y="4916198"/>
            <a:ext cx="4097010" cy="1896930"/>
          </a:xfrm>
          <a:prstGeom prst="rect">
            <a:avLst/>
          </a:prstGeom>
          <a:noFill/>
        </p:spPr>
        <p:txBody>
          <a:bodyPr wrap="square">
            <a:spAutoFit/>
          </a:bodyPr>
          <a:lstStyle/>
          <a:p>
            <a:pPr marL="114274" marR="0" lvl="0" indent="-114274" algn="l" defTabSz="1828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sng"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O</a:t>
            </a:r>
            <a:r>
              <a:rPr lang="en-US" sz="1400" b="1" u="sng" err="1">
                <a:solidFill>
                  <a:prstClr val="black"/>
                </a:solidFill>
                <a:latin typeface="Helvetica" panose="020B0604020202020204" pitchFamily="34" charset="0"/>
                <a:cs typeface="Helvetica" panose="020B0604020202020204" pitchFamily="34" charset="0"/>
              </a:rPr>
              <a:t>bjective</a:t>
            </a:r>
            <a:endParaRPr kumimoji="0" lang="en-US" sz="1800" b="0" i="0" u="none" strike="noStrike" kern="1200" cap="none" spc="0" normalizeH="0" baseline="0" noProof="0">
              <a:ln>
                <a:noFill/>
              </a:ln>
              <a:solidFill>
                <a:srgbClr val="393C41"/>
              </a:solidFill>
              <a:effectLst/>
              <a:uLnTx/>
              <a:uFillTx/>
              <a:latin typeface="Universal Sans Text" panose="02000000000000000000" pitchFamily="2" charset="0"/>
              <a:ea typeface="+mn-ea"/>
              <a:cs typeface="+mn-cs"/>
            </a:endParaRPr>
          </a:p>
          <a:p>
            <a:pPr marL="171450" marR="0" lvl="1" indent="-171450" algn="l" defTabSz="914400" rtl="0" eaLnBrk="1" fontAlgn="auto" latinLnBrk="0" hangingPunct="1">
              <a:lnSpc>
                <a:spcPts val="1500"/>
              </a:lnSpc>
              <a:spcBef>
                <a:spcPts val="0"/>
              </a:spcBef>
              <a:spcAft>
                <a:spcPts val="45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To automate the path planning between robotic waypoints, reduce time for motion planning, and integrate real world lidar mapping </a:t>
            </a:r>
            <a:endParaRPr kumimoji="0" lang="en-US" sz="1400" b="1" i="0" u="sng"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Benefits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Faster </a:t>
            </a:r>
            <a:r>
              <a:rPr lang="en-US" sz="1200">
                <a:solidFill>
                  <a:prstClr val="black"/>
                </a:solidFill>
                <a:latin typeface="Helvetica" panose="020B0604020202020204" pitchFamily="34" charset="0"/>
                <a:cs typeface="Helvetica" panose="020B0604020202020204" pitchFamily="34" charset="0"/>
              </a:rPr>
              <a:t>material flow planning and robotic deployment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Error pre</a:t>
            </a:r>
            <a:r>
              <a:rPr lang="en-US" sz="1200" err="1">
                <a:solidFill>
                  <a:prstClr val="black"/>
                </a:solidFill>
                <a:latin typeface="Helvetica" panose="020B0604020202020204" pitchFamily="34" charset="0"/>
                <a:cs typeface="Helvetica" panose="020B0604020202020204" pitchFamily="34" charset="0"/>
              </a:rPr>
              <a:t>vention</a:t>
            </a:r>
            <a:r>
              <a:rPr lang="en-US" sz="1200">
                <a:solidFill>
                  <a:prstClr val="black"/>
                </a:solidFill>
                <a:latin typeface="Helvetica" panose="020B0604020202020204" pitchFamily="34" charset="0"/>
                <a:cs typeface="Helvetica" panose="020B0604020202020204" pitchFamily="34" charset="0"/>
              </a:rPr>
              <a:t> through </a:t>
            </a: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Real world map in</a:t>
            </a:r>
            <a:r>
              <a:rPr lang="en-US" sz="1200" err="1">
                <a:solidFill>
                  <a:prstClr val="black"/>
                </a:solidFill>
                <a:latin typeface="Helvetica" panose="020B0604020202020204" pitchFamily="34" charset="0"/>
                <a:cs typeface="Helvetica" panose="020B0604020202020204" pitchFamily="34" charset="0"/>
              </a:rPr>
              <a:t>teraction</a:t>
            </a:r>
            <a:r>
              <a:rPr lang="en-US" sz="1200">
                <a:solidFill>
                  <a:prstClr val="black"/>
                </a:solidFill>
                <a:latin typeface="Helvetica" panose="020B0604020202020204" pitchFamily="34" charset="0"/>
                <a:cs typeface="Helvetica" panose="020B0604020202020204" pitchFamily="34" charset="0"/>
              </a:rPr>
              <a:t>.  </a:t>
            </a:r>
            <a:endPar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Reduction of Time complexity by 83% - 1.2s </a:t>
            </a:r>
            <a:r>
              <a:rPr kumimoji="0" lang="en-US" sz="11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sym typeface="Wingdings" panose="05000000000000000000" pitchFamily="2" charset="2"/>
              </a:rPr>
              <a:t> 0.2s</a:t>
            </a:r>
            <a:endParaRPr kumimoji="0" lang="en-US" sz="11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endParaRPr>
          </a:p>
        </p:txBody>
      </p:sp>
      <p:graphicFrame>
        <p:nvGraphicFramePr>
          <p:cNvPr id="17" name="Table 16">
            <a:extLst>
              <a:ext uri="{FF2B5EF4-FFF2-40B4-BE49-F238E27FC236}">
                <a16:creationId xmlns:a16="http://schemas.microsoft.com/office/drawing/2014/main" id="{35572F36-272A-C4BC-C746-83C14FE9846F}"/>
              </a:ext>
            </a:extLst>
          </p:cNvPr>
          <p:cNvGraphicFramePr>
            <a:graphicFrameLocks noGrp="1"/>
          </p:cNvGraphicFramePr>
          <p:nvPr>
            <p:extLst>
              <p:ext uri="{D42A27DB-BD31-4B8C-83A1-F6EECF244321}">
                <p14:modId xmlns:p14="http://schemas.microsoft.com/office/powerpoint/2010/main" val="1311015533"/>
              </p:ext>
            </p:extLst>
          </p:nvPr>
        </p:nvGraphicFramePr>
        <p:xfrm>
          <a:off x="4645332" y="5016154"/>
          <a:ext cx="4923023" cy="1587652"/>
        </p:xfrm>
        <a:graphic>
          <a:graphicData uri="http://schemas.openxmlformats.org/drawingml/2006/table">
            <a:tbl>
              <a:tblPr>
                <a:tableStyleId>{616DA210-FB5B-4158-B5E0-FEB733F419BA}</a:tableStyleId>
              </a:tblPr>
              <a:tblGrid>
                <a:gridCol w="2325752">
                  <a:extLst>
                    <a:ext uri="{9D8B030D-6E8A-4147-A177-3AD203B41FA5}">
                      <a16:colId xmlns:a16="http://schemas.microsoft.com/office/drawing/2014/main" val="1476740752"/>
                    </a:ext>
                  </a:extLst>
                </a:gridCol>
                <a:gridCol w="1029006">
                  <a:extLst>
                    <a:ext uri="{9D8B030D-6E8A-4147-A177-3AD203B41FA5}">
                      <a16:colId xmlns:a16="http://schemas.microsoft.com/office/drawing/2014/main" val="246950163"/>
                    </a:ext>
                  </a:extLst>
                </a:gridCol>
                <a:gridCol w="775972">
                  <a:extLst>
                    <a:ext uri="{9D8B030D-6E8A-4147-A177-3AD203B41FA5}">
                      <a16:colId xmlns:a16="http://schemas.microsoft.com/office/drawing/2014/main" val="3439131210"/>
                    </a:ext>
                  </a:extLst>
                </a:gridCol>
                <a:gridCol w="792293">
                  <a:extLst>
                    <a:ext uri="{9D8B030D-6E8A-4147-A177-3AD203B41FA5}">
                      <a16:colId xmlns:a16="http://schemas.microsoft.com/office/drawing/2014/main" val="2574670925"/>
                    </a:ext>
                  </a:extLst>
                </a:gridCol>
              </a:tblGrid>
              <a:tr h="23252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Actions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Owner</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Due</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Status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extLst>
                  <a:ext uri="{0D108BD9-81ED-4DB2-BD59-A6C34878D82A}">
                    <a16:rowId xmlns:a16="http://schemas.microsoft.com/office/drawing/2014/main" val="3934622497"/>
                  </a:ext>
                </a:extLst>
              </a:tr>
              <a:tr h="19358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Project Feasibility</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900" b="0" u="none" strike="noStrike" kern="1200">
                          <a:solidFill>
                            <a:srgbClr val="000000"/>
                          </a:solidFill>
                          <a:effectLst/>
                        </a:rPr>
                        <a:t>Shriman </a:t>
                      </a:r>
                      <a:endParaRPr lang="en-US" sz="9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i="0" u="none" strike="noStrike">
                          <a:solidFill>
                            <a:srgbClr val="000000"/>
                          </a:solidFill>
                          <a:effectLst/>
                          <a:latin typeface="+mj-lt"/>
                          <a:ea typeface="Calibri" panose="020F0502020204030204" pitchFamily="34" charset="0"/>
                          <a:cs typeface="Calibri" panose="020F0502020204030204" pitchFamily="34" charset="0"/>
                        </a:rPr>
                        <a:t>06/10</a:t>
                      </a: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59438146"/>
                  </a:ext>
                </a:extLst>
              </a:tr>
              <a:tr h="19358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Map conversion and plotting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900" b="0" u="none" strike="noStrike" kern="1200">
                          <a:solidFill>
                            <a:srgbClr val="000000"/>
                          </a:solidFill>
                          <a:effectLst/>
                        </a:rPr>
                        <a:t>Shriman </a:t>
                      </a:r>
                      <a:endParaRPr lang="en-US" sz="9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06/15</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511053436"/>
                  </a:ext>
                </a:extLst>
              </a:tr>
              <a:tr h="19358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Noise Removal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Shriman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06/22</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735406324"/>
                  </a:ext>
                </a:extLst>
              </a:tr>
              <a:tr h="19358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Obstacle Aware automated Path planning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Shriman</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07/05</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51961999"/>
                  </a:ext>
                </a:extLst>
              </a:tr>
              <a:tr h="19358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Path Export for Robot operation</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Shriman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07/15</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277765870"/>
                  </a:ext>
                </a:extLst>
              </a:tr>
              <a:tr h="19358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POC testing &amp; Demo</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Shriman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07/25</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00B050"/>
                          </a:solidFill>
                          <a:effectLst/>
                          <a:uLnTx/>
                          <a:uFillTx/>
                        </a:rPr>
                        <a:t>Completed </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545204108"/>
                  </a:ext>
                </a:extLst>
              </a:tr>
              <a:tr h="19358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Overmind Integration</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900" b="0" u="none" strike="noStrike">
                          <a:solidFill>
                            <a:srgbClr val="000000"/>
                          </a:solidFill>
                          <a:effectLst/>
                        </a:rPr>
                        <a:t>Overmind team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900" b="0" u="none" strike="noStrike">
                          <a:solidFill>
                            <a:srgbClr val="000000"/>
                          </a:solidFill>
                          <a:effectLst/>
                        </a:rPr>
                        <a:t>09/10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00B050"/>
                          </a:solidFill>
                          <a:effectLst/>
                          <a:uLnTx/>
                          <a:uFillTx/>
                        </a:rPr>
                        <a:t>Completed </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994017468"/>
                  </a:ext>
                </a:extLst>
              </a:tr>
            </a:tbl>
          </a:graphicData>
        </a:graphic>
      </p:graphicFrame>
      <p:sp>
        <p:nvSpPr>
          <p:cNvPr id="15" name="TextBox 14">
            <a:extLst>
              <a:ext uri="{FF2B5EF4-FFF2-40B4-BE49-F238E27FC236}">
                <a16:creationId xmlns:a16="http://schemas.microsoft.com/office/drawing/2014/main" id="{4FAACC9A-4C42-4B74-24BB-32FC666C5788}"/>
              </a:ext>
            </a:extLst>
          </p:cNvPr>
          <p:cNvSpPr txBox="1"/>
          <p:nvPr/>
        </p:nvSpPr>
        <p:spPr>
          <a:xfrm>
            <a:off x="349973" y="378030"/>
            <a:ext cx="1959274" cy="338554"/>
          </a:xfrm>
          <a:prstGeom prst="rect">
            <a:avLst/>
          </a:prstGeom>
          <a:noFill/>
        </p:spPr>
        <p:txBody>
          <a:bodyPr wrap="square" rtlCol="0">
            <a:spAutoFit/>
          </a:bodyPr>
          <a:lstStyle/>
          <a:p>
            <a:r>
              <a:rPr lang="en-US" sz="1600" b="1">
                <a:cs typeface="Times New Roman" panose="02020603050405020304" pitchFamily="18" charset="0"/>
              </a:rPr>
              <a:t>Status: </a:t>
            </a:r>
            <a:r>
              <a:rPr lang="en-US" sz="1600" b="1">
                <a:solidFill>
                  <a:srgbClr val="00B050"/>
                </a:solidFill>
                <a:cs typeface="Times New Roman" panose="02020603050405020304" pitchFamily="18" charset="0"/>
              </a:rPr>
              <a:t>Completed</a:t>
            </a:r>
            <a:endParaRPr lang="en-US" sz="1600" b="1">
              <a:cs typeface="Times New Roman" panose="02020603050405020304" pitchFamily="18" charset="0"/>
            </a:endParaRPr>
          </a:p>
        </p:txBody>
      </p:sp>
      <p:pic>
        <p:nvPicPr>
          <p:cNvPr id="4" name="Picture 3">
            <a:extLst>
              <a:ext uri="{FF2B5EF4-FFF2-40B4-BE49-F238E27FC236}">
                <a16:creationId xmlns:a16="http://schemas.microsoft.com/office/drawing/2014/main" id="{001D3C90-A1BD-4946-98E7-7D4C0FC40553}"/>
              </a:ext>
            </a:extLst>
          </p:cNvPr>
          <p:cNvPicPr>
            <a:picLocks noChangeAspect="1"/>
          </p:cNvPicPr>
          <p:nvPr/>
        </p:nvPicPr>
        <p:blipFill>
          <a:blip r:embed="rId4"/>
          <a:srcRect t="22826" b="23279"/>
          <a:stretch/>
        </p:blipFill>
        <p:spPr>
          <a:xfrm>
            <a:off x="2454498" y="878685"/>
            <a:ext cx="1768542" cy="388328"/>
          </a:xfrm>
          <a:prstGeom prst="rect">
            <a:avLst/>
          </a:prstGeom>
        </p:spPr>
      </p:pic>
      <p:grpSp>
        <p:nvGrpSpPr>
          <p:cNvPr id="6" name="Group 5">
            <a:extLst>
              <a:ext uri="{FF2B5EF4-FFF2-40B4-BE49-F238E27FC236}">
                <a16:creationId xmlns:a16="http://schemas.microsoft.com/office/drawing/2014/main" id="{5DEF2A2E-7724-60F4-20E1-A7817E7D1B00}"/>
              </a:ext>
            </a:extLst>
          </p:cNvPr>
          <p:cNvGrpSpPr/>
          <p:nvPr/>
        </p:nvGrpSpPr>
        <p:grpSpPr>
          <a:xfrm>
            <a:off x="1079378" y="1374390"/>
            <a:ext cx="4518782" cy="3335830"/>
            <a:chOff x="4220949" y="1516171"/>
            <a:chExt cx="3750098" cy="4207902"/>
          </a:xfrm>
        </p:grpSpPr>
        <p:pic>
          <p:nvPicPr>
            <p:cNvPr id="7" name="Picture 6">
              <a:extLst>
                <a:ext uri="{FF2B5EF4-FFF2-40B4-BE49-F238E27FC236}">
                  <a16:creationId xmlns:a16="http://schemas.microsoft.com/office/drawing/2014/main" id="{5FD8C33A-91C6-0AE1-3C64-D207B6880E22}"/>
                </a:ext>
              </a:extLst>
            </p:cNvPr>
            <p:cNvPicPr>
              <a:picLocks noChangeAspect="1"/>
            </p:cNvPicPr>
            <p:nvPr/>
          </p:nvPicPr>
          <p:blipFill>
            <a:blip r:embed="rId5"/>
            <a:stretch>
              <a:fillRect/>
            </a:stretch>
          </p:blipFill>
          <p:spPr>
            <a:xfrm>
              <a:off x="4220949" y="1516171"/>
              <a:ext cx="3750098" cy="209570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0E4A058-592E-C1BE-DA0C-9FC3E2491808}"/>
                </a:ext>
              </a:extLst>
            </p:cNvPr>
            <p:cNvPicPr>
              <a:picLocks noChangeAspect="1"/>
            </p:cNvPicPr>
            <p:nvPr/>
          </p:nvPicPr>
          <p:blipFill>
            <a:blip r:embed="rId6"/>
            <a:stretch>
              <a:fillRect/>
            </a:stretch>
          </p:blipFill>
          <p:spPr>
            <a:xfrm>
              <a:off x="4220949" y="3779750"/>
              <a:ext cx="3750098" cy="1944323"/>
            </a:xfrm>
            <a:prstGeom prst="rect">
              <a:avLst/>
            </a:prstGeom>
            <a:ln>
              <a:noFill/>
            </a:ln>
            <a:effectLst>
              <a:outerShdw blurRad="292100" dist="139700" dir="2700000" algn="tl" rotWithShape="0">
                <a:srgbClr val="333333">
                  <a:alpha val="65000"/>
                </a:srgbClr>
              </a:outerShdw>
            </a:effectLst>
          </p:spPr>
        </p:pic>
      </p:grpSp>
      <p:sp>
        <p:nvSpPr>
          <p:cNvPr id="26" name="Rectangle 25">
            <a:extLst>
              <a:ext uri="{FF2B5EF4-FFF2-40B4-BE49-F238E27FC236}">
                <a16:creationId xmlns:a16="http://schemas.microsoft.com/office/drawing/2014/main" id="{973BFC44-EFE4-E6E7-E458-750D6A6AB0BE}"/>
              </a:ext>
            </a:extLst>
          </p:cNvPr>
          <p:cNvSpPr/>
          <p:nvPr/>
        </p:nvSpPr>
        <p:spPr>
          <a:xfrm>
            <a:off x="10660222" y="5399329"/>
            <a:ext cx="341153" cy="468062"/>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7F55CB0C-51F1-A730-6658-1ED35C9CF543}"/>
              </a:ext>
            </a:extLst>
          </p:cNvPr>
          <p:cNvSpPr/>
          <p:nvPr/>
        </p:nvSpPr>
        <p:spPr>
          <a:xfrm rot="16200000">
            <a:off x="7122776" y="34354"/>
            <a:ext cx="4137468" cy="5623856"/>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52D37967-3C4B-78AB-D108-893CD3D25C6D}"/>
              </a:ext>
            </a:extLst>
          </p:cNvPr>
          <p:cNvSpPr txBox="1"/>
          <p:nvPr/>
        </p:nvSpPr>
        <p:spPr>
          <a:xfrm>
            <a:off x="467084" y="777551"/>
            <a:ext cx="81099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BEFORE</a:t>
            </a:r>
          </a:p>
        </p:txBody>
      </p:sp>
      <p:sp>
        <p:nvSpPr>
          <p:cNvPr id="20" name="TextBox 19">
            <a:extLst>
              <a:ext uri="{FF2B5EF4-FFF2-40B4-BE49-F238E27FC236}">
                <a16:creationId xmlns:a16="http://schemas.microsoft.com/office/drawing/2014/main" id="{CFB2DD49-184B-4C45-FAC2-D662608DDED7}"/>
              </a:ext>
            </a:extLst>
          </p:cNvPr>
          <p:cNvSpPr txBox="1"/>
          <p:nvPr/>
        </p:nvSpPr>
        <p:spPr>
          <a:xfrm>
            <a:off x="6379582" y="799614"/>
            <a:ext cx="86756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   AFTER</a:t>
            </a:r>
          </a:p>
        </p:txBody>
      </p:sp>
    </p:spTree>
    <p:extLst>
      <p:ext uri="{BB962C8B-B14F-4D97-AF65-F5344CB8AC3E}">
        <p14:creationId xmlns:p14="http://schemas.microsoft.com/office/powerpoint/2010/main" val="1799019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91419-1B4F-20D7-9F38-597F02C597D6}"/>
            </a:ext>
          </a:extLst>
        </p:cNvPr>
        <p:cNvGrpSpPr/>
        <p:nvPr/>
      </p:nvGrpSpPr>
      <p:grpSpPr>
        <a:xfrm>
          <a:off x="0" y="0"/>
          <a:ext cx="0" cy="0"/>
          <a:chOff x="0" y="0"/>
          <a:chExt cx="0" cy="0"/>
        </a:xfrm>
      </p:grpSpPr>
      <p:pic>
        <p:nvPicPr>
          <p:cNvPr id="19" name="Picture 2">
            <a:extLst>
              <a:ext uri="{FF2B5EF4-FFF2-40B4-BE49-F238E27FC236}">
                <a16:creationId xmlns:a16="http://schemas.microsoft.com/office/drawing/2014/main" id="{693490F8-6AE2-1256-3913-9E90F44804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667" b="32416"/>
          <a:stretch/>
        </p:blipFill>
        <p:spPr bwMode="auto">
          <a:xfrm>
            <a:off x="6577713" y="1060893"/>
            <a:ext cx="5176691" cy="1698625"/>
          </a:xfrm>
          <a:prstGeom prst="rect">
            <a:avLst/>
          </a:prstGeom>
          <a:effectLst>
            <a:softEdge rad="762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357D68-846E-A620-D4A0-0BFB687EA9F5}"/>
              </a:ext>
            </a:extLst>
          </p:cNvPr>
          <p:cNvSpPr txBox="1"/>
          <p:nvPr/>
        </p:nvSpPr>
        <p:spPr>
          <a:xfrm>
            <a:off x="349973" y="31589"/>
            <a:ext cx="10541804" cy="707886"/>
          </a:xfrm>
          <a:prstGeom prst="rect">
            <a:avLst/>
          </a:prstGeom>
          <a:noFill/>
        </p:spPr>
        <p:txBody>
          <a:bodyPr wrap="square" rtlCol="0">
            <a:spAutoFit/>
          </a:bodyPr>
          <a:lstStyle/>
          <a:p>
            <a:r>
              <a:rPr lang="en-US" sz="2000" b="1" u="sng"/>
              <a:t>SHOP: Model-3- GA-3 Project Name: Powered Retractable  Conveyance System</a:t>
            </a:r>
          </a:p>
          <a:p>
            <a:endParaRPr lang="en-US" sz="2000" b="1">
              <a:cs typeface="Times New Roman" panose="02020603050405020304" pitchFamily="18" charset="0"/>
            </a:endParaRPr>
          </a:p>
        </p:txBody>
      </p:sp>
      <p:grpSp>
        <p:nvGrpSpPr>
          <p:cNvPr id="11" name="Group 10">
            <a:extLst>
              <a:ext uri="{FF2B5EF4-FFF2-40B4-BE49-F238E27FC236}">
                <a16:creationId xmlns:a16="http://schemas.microsoft.com/office/drawing/2014/main" id="{E31BF95D-1B35-E14E-7DB7-6696E6932272}"/>
              </a:ext>
            </a:extLst>
          </p:cNvPr>
          <p:cNvGrpSpPr/>
          <p:nvPr/>
        </p:nvGrpSpPr>
        <p:grpSpPr>
          <a:xfrm>
            <a:off x="9657185" y="4958167"/>
            <a:ext cx="2136709" cy="1668009"/>
            <a:chOff x="9657185" y="4958167"/>
            <a:chExt cx="2136709" cy="1668009"/>
          </a:xfrm>
        </p:grpSpPr>
        <p:sp>
          <p:nvSpPr>
            <p:cNvPr id="47" name="Rectangle: Rounded Corners 46">
              <a:extLst>
                <a:ext uri="{FF2B5EF4-FFF2-40B4-BE49-F238E27FC236}">
                  <a16:creationId xmlns:a16="http://schemas.microsoft.com/office/drawing/2014/main" id="{24668C9A-AF13-DF1B-3E1D-22884F2374A6}"/>
                </a:ext>
              </a:extLst>
            </p:cNvPr>
            <p:cNvSpPr/>
            <p:nvPr/>
          </p:nvSpPr>
          <p:spPr>
            <a:xfrm>
              <a:off x="9657185" y="4958167"/>
              <a:ext cx="2136709" cy="1668009"/>
            </a:xfrm>
            <a:prstGeom prst="roundRect">
              <a:avLst/>
            </a:prstGeom>
            <a:solidFill>
              <a:srgbClr val="FFFFFF">
                <a:alpha val="18824"/>
              </a:srgb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35A0E4FA-0F3E-3A82-240D-A9FE4F0DCDA8}"/>
                </a:ext>
              </a:extLst>
            </p:cNvPr>
            <p:cNvPicPr>
              <a:picLocks noChangeAspect="1"/>
            </p:cNvPicPr>
            <p:nvPr/>
          </p:nvPicPr>
          <p:blipFill>
            <a:blip r:embed="rId4"/>
            <a:stretch>
              <a:fillRect/>
            </a:stretch>
          </p:blipFill>
          <p:spPr>
            <a:xfrm>
              <a:off x="9787838" y="5357680"/>
              <a:ext cx="1754415" cy="1207623"/>
            </a:xfrm>
            <a:prstGeom prst="rect">
              <a:avLst/>
            </a:prstGeom>
          </p:spPr>
        </p:pic>
        <p:sp>
          <p:nvSpPr>
            <p:cNvPr id="46" name="TextBox 45">
              <a:extLst>
                <a:ext uri="{FF2B5EF4-FFF2-40B4-BE49-F238E27FC236}">
                  <a16:creationId xmlns:a16="http://schemas.microsoft.com/office/drawing/2014/main" id="{C00D3937-7153-5955-884F-76C2EBC246D9}"/>
                </a:ext>
              </a:extLst>
            </p:cNvPr>
            <p:cNvSpPr txBox="1"/>
            <p:nvPr/>
          </p:nvSpPr>
          <p:spPr>
            <a:xfrm>
              <a:off x="9848333" y="5020031"/>
              <a:ext cx="1754415" cy="307777"/>
            </a:xfrm>
            <a:prstGeom prst="rect">
              <a:avLst/>
            </a:prstGeom>
            <a:no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Wastes Eliminated</a:t>
              </a:r>
            </a:p>
          </p:txBody>
        </p:sp>
      </p:grpSp>
      <p:sp>
        <p:nvSpPr>
          <p:cNvPr id="3" name="Rectangle 2">
            <a:extLst>
              <a:ext uri="{FF2B5EF4-FFF2-40B4-BE49-F238E27FC236}">
                <a16:creationId xmlns:a16="http://schemas.microsoft.com/office/drawing/2014/main" id="{4B6461A3-5F1E-4D98-5F04-56E2E479C5E7}"/>
              </a:ext>
            </a:extLst>
          </p:cNvPr>
          <p:cNvSpPr/>
          <p:nvPr/>
        </p:nvSpPr>
        <p:spPr>
          <a:xfrm>
            <a:off x="10272563" y="5399329"/>
            <a:ext cx="364958" cy="468062"/>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2753BB8D-805B-ED00-32C2-6539578D8254}"/>
              </a:ext>
            </a:extLst>
          </p:cNvPr>
          <p:cNvSpPr txBox="1"/>
          <p:nvPr/>
        </p:nvSpPr>
        <p:spPr>
          <a:xfrm>
            <a:off x="363231" y="4557681"/>
            <a:ext cx="4118468" cy="2151358"/>
          </a:xfrm>
          <a:prstGeom prst="rect">
            <a:avLst/>
          </a:prstGeom>
          <a:noFill/>
        </p:spPr>
        <p:txBody>
          <a:bodyPr wrap="square">
            <a:spAutoFit/>
          </a:bodyPr>
          <a:lstStyle/>
          <a:p>
            <a:pPr marL="114274" marR="0" lvl="0" indent="-114274" algn="l" defTabSz="1828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b="1" u="sng">
                <a:solidFill>
                  <a:prstClr val="black"/>
                </a:solidFill>
                <a:latin typeface="+mj-lt"/>
                <a:cs typeface="Helvetica" panose="020B0604020202020204" pitchFamily="34" charset="0"/>
              </a:rPr>
              <a:t>Objective</a:t>
            </a:r>
            <a:endParaRPr kumimoji="0" lang="en-US" sz="1200" b="0" i="0" u="none" strike="noStrike" kern="1200" cap="none" spc="0" normalizeH="0" baseline="0" noProof="0">
              <a:ln>
                <a:noFill/>
              </a:ln>
              <a:solidFill>
                <a:srgbClr val="393C41"/>
              </a:solidFill>
              <a:effectLst/>
              <a:uLnTx/>
              <a:uFillTx/>
              <a:latin typeface="+mj-lt"/>
              <a:ea typeface="+mn-ea"/>
              <a:cs typeface="+mn-cs"/>
            </a:endParaRPr>
          </a:p>
          <a:p>
            <a:pPr marL="171450" marR="0" lvl="1" indent="-171450" algn="l" defTabSz="914400" rtl="0" eaLnBrk="1" fontAlgn="auto" latinLnBrk="0" hangingPunct="1">
              <a:lnSpc>
                <a:spcPts val="1500"/>
              </a:lnSpc>
              <a:spcBef>
                <a:spcPts val="0"/>
              </a:spcBef>
              <a:spcAft>
                <a:spcPts val="45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j-lt"/>
                <a:ea typeface="+mn-ea"/>
                <a:cs typeface="Helvetica" panose="020B0604020202020204" pitchFamily="34" charset="0"/>
              </a:rPr>
              <a:t>To facilitate late mile dolly delivery of higher load dollies in tugger routes to lineside.</a:t>
            </a:r>
          </a:p>
          <a:p>
            <a:pPr marL="171450" marR="0" lvl="1" indent="-171450" algn="l" defTabSz="914400" rtl="0" eaLnBrk="1" fontAlgn="auto" latinLnBrk="0" hangingPunct="1">
              <a:lnSpc>
                <a:spcPts val="1500"/>
              </a:lnSpc>
              <a:spcBef>
                <a:spcPts val="0"/>
              </a:spcBef>
              <a:spcAft>
                <a:spcPts val="450"/>
              </a:spcAft>
              <a:buClrTx/>
              <a:buSzTx/>
              <a:buFont typeface="Wingdings" panose="05000000000000000000" pitchFamily="2" charset="2"/>
              <a:buChar char="§"/>
              <a:tabLst/>
              <a:defRPr/>
            </a:pPr>
            <a:r>
              <a:rPr lang="en-US" sz="1200">
                <a:solidFill>
                  <a:prstClr val="black"/>
                </a:solidFill>
                <a:latin typeface="+mj-lt"/>
                <a:cs typeface="Helvetica" panose="020B0604020202020204" pitchFamily="34" charset="0"/>
              </a:rPr>
              <a:t>Current delivery system has limited maneuverability and higher chances of user fatigue</a:t>
            </a:r>
            <a:endParaRPr kumimoji="0" lang="en-US" sz="1200" b="0" i="0" u="none" strike="noStrike" kern="1200" cap="none" spc="0" normalizeH="0" baseline="0" noProof="0">
              <a:ln>
                <a:noFill/>
              </a:ln>
              <a:solidFill>
                <a:prstClr val="black"/>
              </a:solidFill>
              <a:effectLst/>
              <a:uLnTx/>
              <a:uFillTx/>
              <a:latin typeface="+mj-lt"/>
              <a:ea typeface="+mn-ea"/>
              <a:cs typeface="Helvetica" panose="020B0604020202020204" pitchFamily="34" charset="0"/>
            </a:endParaRPr>
          </a:p>
          <a:p>
            <a:pPr marL="0" marR="0" lvl="1" algn="l" defTabSz="914400" rtl="0" eaLnBrk="1" fontAlgn="auto" latinLnBrk="0" hangingPunct="1">
              <a:lnSpc>
                <a:spcPts val="1500"/>
              </a:lnSpc>
              <a:spcBef>
                <a:spcPts val="0"/>
              </a:spcBef>
              <a:spcAft>
                <a:spcPts val="450"/>
              </a:spcAft>
              <a:buClrTx/>
              <a:buSzTx/>
              <a:tabLst/>
              <a:defRPr/>
            </a:pPr>
            <a:r>
              <a:rPr kumimoji="0" lang="en-US" sz="1200" b="1" i="0" u="sng" strike="noStrike" kern="1200" cap="none" spc="0" normalizeH="0" baseline="0" noProof="0">
                <a:ln>
                  <a:noFill/>
                </a:ln>
                <a:solidFill>
                  <a:prstClr val="black"/>
                </a:solidFill>
                <a:effectLst/>
                <a:uLnTx/>
                <a:uFillTx/>
                <a:latin typeface="+mj-lt"/>
                <a:ea typeface="+mn-ea"/>
                <a:cs typeface="Helvetica" panose="020B0604020202020204" pitchFamily="34" charset="0"/>
              </a:rPr>
              <a:t>Benefits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a:solidFill>
                  <a:prstClr val="black"/>
                </a:solidFill>
                <a:latin typeface="+mj-lt"/>
                <a:cs typeface="Helvetica" panose="020B0604020202020204" pitchFamily="34" charset="0"/>
              </a:rPr>
              <a:t>Reduced user fatigue and efficient material flow design for remote lineside access.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a:solidFill>
                  <a:prstClr val="black"/>
                </a:solidFill>
                <a:latin typeface="+mj-lt"/>
                <a:cs typeface="Helvetica" panose="020B0604020202020204" pitchFamily="34" charset="0"/>
              </a:rPr>
              <a:t>Elimination of NVAAs of tow hitching which unlocks future scalabilities for heavier dolly routes </a:t>
            </a:r>
          </a:p>
        </p:txBody>
      </p:sp>
      <p:graphicFrame>
        <p:nvGraphicFramePr>
          <p:cNvPr id="17" name="Table 16">
            <a:extLst>
              <a:ext uri="{FF2B5EF4-FFF2-40B4-BE49-F238E27FC236}">
                <a16:creationId xmlns:a16="http://schemas.microsoft.com/office/drawing/2014/main" id="{6414397D-60C5-981D-B8A5-E57F83002A93}"/>
              </a:ext>
            </a:extLst>
          </p:cNvPr>
          <p:cNvGraphicFramePr>
            <a:graphicFrameLocks noGrp="1"/>
          </p:cNvGraphicFramePr>
          <p:nvPr>
            <p:extLst>
              <p:ext uri="{D42A27DB-BD31-4B8C-83A1-F6EECF244321}">
                <p14:modId xmlns:p14="http://schemas.microsoft.com/office/powerpoint/2010/main" val="1342795493"/>
              </p:ext>
            </p:extLst>
          </p:nvPr>
        </p:nvGraphicFramePr>
        <p:xfrm>
          <a:off x="4667896" y="4771885"/>
          <a:ext cx="4923023" cy="1793417"/>
        </p:xfrm>
        <a:graphic>
          <a:graphicData uri="http://schemas.openxmlformats.org/drawingml/2006/table">
            <a:tbl>
              <a:tblPr>
                <a:tableStyleId>{616DA210-FB5B-4158-B5E0-FEB733F419BA}</a:tableStyleId>
              </a:tblPr>
              <a:tblGrid>
                <a:gridCol w="2325752">
                  <a:extLst>
                    <a:ext uri="{9D8B030D-6E8A-4147-A177-3AD203B41FA5}">
                      <a16:colId xmlns:a16="http://schemas.microsoft.com/office/drawing/2014/main" val="1476740752"/>
                    </a:ext>
                  </a:extLst>
                </a:gridCol>
                <a:gridCol w="1029006">
                  <a:extLst>
                    <a:ext uri="{9D8B030D-6E8A-4147-A177-3AD203B41FA5}">
                      <a16:colId xmlns:a16="http://schemas.microsoft.com/office/drawing/2014/main" val="246950163"/>
                    </a:ext>
                  </a:extLst>
                </a:gridCol>
                <a:gridCol w="775972">
                  <a:extLst>
                    <a:ext uri="{9D8B030D-6E8A-4147-A177-3AD203B41FA5}">
                      <a16:colId xmlns:a16="http://schemas.microsoft.com/office/drawing/2014/main" val="3439131210"/>
                    </a:ext>
                  </a:extLst>
                </a:gridCol>
                <a:gridCol w="792293">
                  <a:extLst>
                    <a:ext uri="{9D8B030D-6E8A-4147-A177-3AD203B41FA5}">
                      <a16:colId xmlns:a16="http://schemas.microsoft.com/office/drawing/2014/main" val="2574670925"/>
                    </a:ext>
                  </a:extLst>
                </a:gridCol>
              </a:tblGrid>
              <a:tr h="34738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Actions </a:t>
                      </a: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Owner</a:t>
                      </a:r>
                      <a:endParaRPr lang="en-US" sz="1200" b="1" i="0" u="none" strike="noStrike">
                        <a:solidFill>
                          <a:schemeClr val="tx1"/>
                        </a:solidFill>
                        <a:effectLst/>
                        <a:latin typeface="Calibri" panose="020F0502020204030204" pitchFamily="34" charset="0"/>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Due</a:t>
                      </a:r>
                      <a:endParaRPr lang="en-US" sz="1200" b="1" i="0" u="none" strike="noStrike">
                        <a:solidFill>
                          <a:schemeClr val="tx1"/>
                        </a:solidFill>
                        <a:effectLst/>
                        <a:latin typeface="Calibri" panose="020F0502020204030204" pitchFamily="34" charset="0"/>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Status</a:t>
                      </a:r>
                      <a:endParaRPr lang="en-US" sz="1200" b="1" i="0" u="none" strike="noStrike">
                        <a:solidFill>
                          <a:schemeClr val="tx1"/>
                        </a:solidFill>
                        <a:effectLst/>
                        <a:latin typeface="Calibri" panose="020F0502020204030204" pitchFamily="34" charset="0"/>
                      </a:endParaRPr>
                    </a:p>
                  </a:txBody>
                  <a:tcPr marL="9525" marR="9525" marT="9525" marB="0" anchor="ctr">
                    <a:solidFill>
                      <a:schemeClr val="bg1">
                        <a:lumMod val="65000"/>
                      </a:schemeClr>
                    </a:solidFill>
                  </a:tcPr>
                </a:tc>
                <a:extLst>
                  <a:ext uri="{0D108BD9-81ED-4DB2-BD59-A6C34878D82A}">
                    <a16:rowId xmlns:a16="http://schemas.microsoft.com/office/drawing/2014/main" val="3934622497"/>
                  </a:ext>
                </a:extLst>
              </a:tr>
              <a:tr h="289207">
                <a:tc>
                  <a:txBody>
                    <a:bodyPr/>
                    <a:lstStyle/>
                    <a:p>
                      <a:pPr marL="0" algn="ctr" defTabSz="914400" rtl="0" eaLnBrk="1" fontAlgn="ctr" latinLnBrk="0" hangingPunct="1"/>
                      <a:r>
                        <a:rPr lang="en-US" sz="1050" b="0" i="0" u="none" strike="noStrike" kern="1200">
                          <a:solidFill>
                            <a:srgbClr val="000000"/>
                          </a:solidFill>
                          <a:effectLst/>
                          <a:latin typeface="+mj-lt"/>
                          <a:ea typeface="Calibri" panose="020F0502020204030204" pitchFamily="34" charset="0"/>
                          <a:cs typeface="Calibri" panose="020F0502020204030204" pitchFamily="34" charset="0"/>
                        </a:rPr>
                        <a:t>Concept Study</a:t>
                      </a:r>
                    </a:p>
                  </a:txBody>
                  <a:tcPr marL="9525" marR="9525" marT="9525" marB="0" anchor="ctr"/>
                </a:tc>
                <a:tc>
                  <a:txBody>
                    <a:bodyPr/>
                    <a:lstStyle/>
                    <a:p>
                      <a:pPr marL="0" algn="ctr" defTabSz="914400" rtl="0" eaLnBrk="1" fontAlgn="ctr" latinLnBrk="0" hangingPunct="1"/>
                      <a:r>
                        <a:rPr lang="en-US" sz="1050" b="0" i="0" u="none" strike="noStrike" kern="1200">
                          <a:solidFill>
                            <a:srgbClr val="000000"/>
                          </a:solidFill>
                          <a:effectLst/>
                          <a:latin typeface="+mj-lt"/>
                          <a:ea typeface="Calibri" panose="020F0502020204030204" pitchFamily="34" charset="0"/>
                          <a:cs typeface="Calibri" panose="020F0502020204030204" pitchFamily="34" charset="0"/>
                        </a:rPr>
                        <a:t>Joey</a:t>
                      </a:r>
                    </a:p>
                  </a:txBody>
                  <a:tcPr marL="9525" marR="9525" marT="9525" marB="0" anchor="ctr"/>
                </a:tc>
                <a:tc>
                  <a:txBody>
                    <a:bodyPr/>
                    <a:lstStyle/>
                    <a:p>
                      <a:pPr marL="0" algn="ctr" defTabSz="914400" rtl="0" eaLnBrk="1" fontAlgn="ctr" latinLnBrk="0" hangingPunct="1"/>
                      <a:r>
                        <a:rPr lang="en-US" sz="1050" b="0" i="0" u="none" strike="noStrike" kern="1200">
                          <a:solidFill>
                            <a:srgbClr val="000000"/>
                          </a:solidFill>
                          <a:effectLst/>
                          <a:latin typeface="+mj-lt"/>
                          <a:ea typeface="Calibri" panose="020F0502020204030204" pitchFamily="34" charset="0"/>
                          <a:cs typeface="Calibri" panose="020F0502020204030204" pitchFamily="34" charset="0"/>
                        </a:rPr>
                        <a:t>10/15/24</a:t>
                      </a:r>
                    </a:p>
                  </a:txBody>
                  <a:tcPr marL="9525" marR="9525" marT="9525" marB="0" anchor="b"/>
                </a:tc>
                <a:tc>
                  <a:txBody>
                    <a:bodyPr/>
                    <a:lstStyle/>
                    <a:p>
                      <a:pPr marL="0" algn="ctr" defTabSz="914400" rtl="0" eaLnBrk="1" fontAlgn="ctr" latinLnBrk="0" hangingPunct="1"/>
                      <a:r>
                        <a:rPr lang="en-US" sz="1050" b="1" i="0" u="none" strike="noStrike" kern="1200">
                          <a:solidFill>
                            <a:srgbClr val="00B050"/>
                          </a:solidFill>
                          <a:effectLst/>
                          <a:latin typeface="+mj-lt"/>
                          <a:ea typeface="Calibri" panose="020F0502020204030204" pitchFamily="34" charset="0"/>
                          <a:cs typeface="Calibri" panose="020F0502020204030204" pitchFamily="34" charset="0"/>
                        </a:rPr>
                        <a:t>Completed</a:t>
                      </a:r>
                    </a:p>
                  </a:txBody>
                  <a:tcPr marL="9525" marR="9525" marT="9525" marB="0" anchor="b"/>
                </a:tc>
                <a:extLst>
                  <a:ext uri="{0D108BD9-81ED-4DB2-BD59-A6C34878D82A}">
                    <a16:rowId xmlns:a16="http://schemas.microsoft.com/office/drawing/2014/main" val="439128716"/>
                  </a:ext>
                </a:extLst>
              </a:tr>
              <a:tr h="289207">
                <a:tc>
                  <a:txBody>
                    <a:bodyPr/>
                    <a:lstStyle/>
                    <a:p>
                      <a:pPr marL="0" algn="ctr" defTabSz="914400" rtl="0" eaLnBrk="1" fontAlgn="ctr" latinLnBrk="0" hangingPunct="1"/>
                      <a:r>
                        <a:rPr lang="en-US" sz="1050" b="0" i="0" u="none" strike="noStrike" kern="1200">
                          <a:solidFill>
                            <a:srgbClr val="000000"/>
                          </a:solidFill>
                          <a:effectLst/>
                          <a:latin typeface="+mj-lt"/>
                          <a:ea typeface="Calibri" panose="020F0502020204030204" pitchFamily="34" charset="0"/>
                          <a:cs typeface="Calibri" panose="020F0502020204030204" pitchFamily="34" charset="0"/>
                        </a:rPr>
                        <a:t>Design validation </a:t>
                      </a:r>
                    </a:p>
                  </a:txBody>
                  <a:tcPr marL="9525" marR="9525" marT="9525" marB="0" anchor="ctr"/>
                </a:tc>
                <a:tc>
                  <a:txBody>
                    <a:bodyPr/>
                    <a:lstStyle/>
                    <a:p>
                      <a:pPr marL="0" algn="ctr" defTabSz="914400" rtl="0" eaLnBrk="1" fontAlgn="ctr" latinLnBrk="0" hangingPunct="1"/>
                      <a:r>
                        <a:rPr lang="en-US" sz="1050" b="0" i="0" u="none" strike="noStrike" kern="1200">
                          <a:solidFill>
                            <a:srgbClr val="000000"/>
                          </a:solidFill>
                          <a:effectLst/>
                          <a:latin typeface="+mj-lt"/>
                          <a:ea typeface="Calibri" panose="020F0502020204030204" pitchFamily="34" charset="0"/>
                          <a:cs typeface="Calibri" panose="020F0502020204030204" pitchFamily="34" charset="0"/>
                        </a:rPr>
                        <a:t>Joey/ Vendor </a:t>
                      </a:r>
                    </a:p>
                  </a:txBody>
                  <a:tcPr marL="9525" marR="9525" marT="9525" marB="0" anchor="ctr"/>
                </a:tc>
                <a:tc>
                  <a:txBody>
                    <a:bodyPr/>
                    <a:lstStyle/>
                    <a:p>
                      <a:pPr marL="0" algn="ctr" defTabSz="914400" rtl="0" eaLnBrk="1" fontAlgn="ctr" latinLnBrk="0" hangingPunct="1"/>
                      <a:r>
                        <a:rPr lang="en-US" sz="1050" b="0" i="0" u="none" strike="noStrike" kern="1200">
                          <a:solidFill>
                            <a:srgbClr val="000000"/>
                          </a:solidFill>
                          <a:effectLst/>
                          <a:latin typeface="+mj-lt"/>
                          <a:ea typeface="Calibri" panose="020F0502020204030204" pitchFamily="34" charset="0"/>
                          <a:cs typeface="Calibri" panose="020F0502020204030204" pitchFamily="34" charset="0"/>
                        </a:rPr>
                        <a:t>03/15</a:t>
                      </a:r>
                    </a:p>
                  </a:txBody>
                  <a:tcPr marL="9525" marR="9525" marT="9525" marB="0" anchor="b"/>
                </a:tc>
                <a:tc>
                  <a:txBody>
                    <a:bodyPr/>
                    <a:lstStyle/>
                    <a:p>
                      <a:pPr marL="0" algn="ctr" defTabSz="914400" rtl="0" eaLnBrk="1" fontAlgn="ctr" latinLnBrk="0" hangingPunct="1"/>
                      <a:r>
                        <a:rPr lang="en-US" sz="1050" b="1" i="0" u="none" strike="noStrike" kern="1200">
                          <a:solidFill>
                            <a:srgbClr val="00B050"/>
                          </a:solidFill>
                          <a:effectLst/>
                          <a:latin typeface="+mj-lt"/>
                          <a:ea typeface="Calibri" panose="020F0502020204030204" pitchFamily="34" charset="0"/>
                          <a:cs typeface="Calibri" panose="020F0502020204030204" pitchFamily="34" charset="0"/>
                        </a:rPr>
                        <a:t>Completed</a:t>
                      </a:r>
                    </a:p>
                  </a:txBody>
                  <a:tcPr marL="9525" marR="9525" marT="9525" marB="0" anchor="b"/>
                </a:tc>
                <a:extLst>
                  <a:ext uri="{0D108BD9-81ED-4DB2-BD59-A6C34878D82A}">
                    <a16:rowId xmlns:a16="http://schemas.microsoft.com/office/drawing/2014/main" val="1036971098"/>
                  </a:ext>
                </a:extLst>
              </a:tr>
              <a:tr h="28920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50" b="0" u="none" strike="noStrike" kern="1200">
                          <a:solidFill>
                            <a:srgbClr val="000000"/>
                          </a:solidFill>
                          <a:effectLst/>
                        </a:rPr>
                        <a:t>Installation of powered Caster wheel </a:t>
                      </a:r>
                      <a:endParaRPr lang="en-US" sz="1050" b="0" i="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50" b="0" u="none" strike="noStrike" kern="1200">
                          <a:solidFill>
                            <a:srgbClr val="000000"/>
                          </a:solidFill>
                          <a:effectLst/>
                        </a:rPr>
                        <a:t>Shri/Joey </a:t>
                      </a:r>
                      <a:endParaRPr lang="en-US" sz="1050" b="0" i="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50" b="0" u="none" strike="noStrike" kern="1200">
                          <a:solidFill>
                            <a:srgbClr val="000000"/>
                          </a:solidFill>
                          <a:effectLst/>
                        </a:rPr>
                        <a:t>06/06 </a:t>
                      </a:r>
                      <a:endParaRPr lang="en-US" sz="1050" b="0" i="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50" b="1" u="none" strike="noStrike" kern="1200">
                          <a:solidFill>
                            <a:srgbClr val="00B050"/>
                          </a:solidFill>
                          <a:effectLst/>
                        </a:rPr>
                        <a:t>Completed</a:t>
                      </a:r>
                      <a:endParaRPr lang="en-US" sz="1050" b="1" i="0" u="none" strike="noStrike" kern="1200">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51961999"/>
                  </a:ext>
                </a:extLst>
              </a:tr>
              <a:tr h="28920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50" b="0" u="none" strike="noStrike" kern="1200">
                          <a:solidFill>
                            <a:srgbClr val="000000"/>
                          </a:solidFill>
                          <a:effectLst/>
                        </a:rPr>
                        <a:t>Functional Testing </a:t>
                      </a:r>
                      <a:endParaRPr lang="en-US" sz="1050" b="0" i="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50" b="0" u="none" strike="noStrike" kern="1200">
                          <a:solidFill>
                            <a:srgbClr val="000000"/>
                          </a:solidFill>
                          <a:effectLst/>
                        </a:rPr>
                        <a:t>Shri/Joey </a:t>
                      </a:r>
                      <a:endParaRPr lang="en-US" sz="1050" b="0" i="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50" b="0" i="0" u="none" strike="noStrike" kern="1200">
                          <a:solidFill>
                            <a:srgbClr val="000000"/>
                          </a:solidFill>
                          <a:effectLst/>
                          <a:latin typeface="+mj-lt"/>
                          <a:ea typeface="Calibri" panose="020F0502020204030204" pitchFamily="34" charset="0"/>
                          <a:cs typeface="Calibri" panose="020F0502020204030204" pitchFamily="34" charset="0"/>
                        </a:rPr>
                        <a:t>06/15</a:t>
                      </a: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50" b="1" i="0" u="none" strike="noStrike" kern="1200">
                          <a:solidFill>
                            <a:srgbClr val="00B050"/>
                          </a:solidFill>
                          <a:effectLst/>
                          <a:latin typeface="+mj-lt"/>
                          <a:ea typeface="Calibri" panose="020F0502020204030204" pitchFamily="34" charset="0"/>
                          <a:cs typeface="Calibri" panose="020F0502020204030204" pitchFamily="34" charset="0"/>
                        </a:rPr>
                        <a:t>Completed </a:t>
                      </a:r>
                    </a:p>
                  </a:txBody>
                  <a:tcPr marL="9525" marR="9525" marT="9525" marB="0" anchor="b"/>
                </a:tc>
                <a:extLst>
                  <a:ext uri="{0D108BD9-81ED-4DB2-BD59-A6C34878D82A}">
                    <a16:rowId xmlns:a16="http://schemas.microsoft.com/office/drawing/2014/main" val="4277765870"/>
                  </a:ext>
                </a:extLst>
              </a:tr>
              <a:tr h="28920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0" u="none" strike="noStrike" kern="1200">
                          <a:solidFill>
                            <a:srgbClr val="000000"/>
                          </a:solidFill>
                          <a:effectLst/>
                          <a:latin typeface="Calibri" panose="020F0502020204030204"/>
                          <a:ea typeface="+mn-ea"/>
                          <a:cs typeface="+mn-cs"/>
                        </a:rPr>
                        <a:t>First article development</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0" u="none" strike="noStrike" kern="1200">
                          <a:solidFill>
                            <a:srgbClr val="000000"/>
                          </a:solidFill>
                          <a:effectLst/>
                          <a:latin typeface="Calibri" panose="020F0502020204030204"/>
                          <a:ea typeface="+mn-ea"/>
                          <a:cs typeface="+mn-cs"/>
                        </a:rPr>
                        <a:t>Shri/ Joey</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endParaRPr lang="en-US" sz="1050" b="0" u="none" strike="noStrike" kern="1200">
                        <a:solidFill>
                          <a:srgbClr val="000000"/>
                        </a:solidFill>
                        <a:effectLst/>
                        <a:latin typeface="Calibri" panose="020F0502020204030204"/>
                        <a:ea typeface="+mn-ea"/>
                        <a:cs typeface="+mn-cs"/>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1050" b="1" u="none" strike="noStrike" kern="1200">
                          <a:solidFill>
                            <a:schemeClr val="accent2"/>
                          </a:solidFill>
                          <a:effectLst/>
                          <a:latin typeface="Calibri" panose="020F0502020204030204"/>
                          <a:ea typeface="+mn-ea"/>
                          <a:cs typeface="+mn-cs"/>
                        </a:rPr>
                        <a:t>Ongoing</a:t>
                      </a:r>
                    </a:p>
                  </a:txBody>
                  <a:tcPr marL="9525" marR="9525" marT="9525" marB="0" anchor="b"/>
                </a:tc>
                <a:extLst>
                  <a:ext uri="{0D108BD9-81ED-4DB2-BD59-A6C34878D82A}">
                    <a16:rowId xmlns:a16="http://schemas.microsoft.com/office/drawing/2014/main" val="545204108"/>
                  </a:ext>
                </a:extLst>
              </a:tr>
            </a:tbl>
          </a:graphicData>
        </a:graphic>
      </p:graphicFrame>
      <p:sp>
        <p:nvSpPr>
          <p:cNvPr id="15" name="TextBox 14">
            <a:extLst>
              <a:ext uri="{FF2B5EF4-FFF2-40B4-BE49-F238E27FC236}">
                <a16:creationId xmlns:a16="http://schemas.microsoft.com/office/drawing/2014/main" id="{471EAF48-664D-19BF-75B3-F82370DBA488}"/>
              </a:ext>
            </a:extLst>
          </p:cNvPr>
          <p:cNvSpPr txBox="1"/>
          <p:nvPr/>
        </p:nvSpPr>
        <p:spPr>
          <a:xfrm>
            <a:off x="349973" y="378030"/>
            <a:ext cx="1974773" cy="338554"/>
          </a:xfrm>
          <a:prstGeom prst="rect">
            <a:avLst/>
          </a:prstGeom>
          <a:noFill/>
        </p:spPr>
        <p:txBody>
          <a:bodyPr wrap="square" rtlCol="0">
            <a:spAutoFit/>
          </a:bodyPr>
          <a:lstStyle/>
          <a:p>
            <a:r>
              <a:rPr lang="en-US" sz="1600" b="1">
                <a:cs typeface="Times New Roman" panose="02020603050405020304" pitchFamily="18" charset="0"/>
              </a:rPr>
              <a:t>Status: In Progress</a:t>
            </a:r>
          </a:p>
        </p:txBody>
      </p:sp>
      <p:sp>
        <p:nvSpPr>
          <p:cNvPr id="26" name="Rectangle 25">
            <a:extLst>
              <a:ext uri="{FF2B5EF4-FFF2-40B4-BE49-F238E27FC236}">
                <a16:creationId xmlns:a16="http://schemas.microsoft.com/office/drawing/2014/main" id="{74CE303D-3A9B-9106-85B5-0776B0457AAD}"/>
              </a:ext>
            </a:extLst>
          </p:cNvPr>
          <p:cNvSpPr/>
          <p:nvPr/>
        </p:nvSpPr>
        <p:spPr>
          <a:xfrm>
            <a:off x="10660222" y="5399329"/>
            <a:ext cx="364958" cy="468062"/>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8" name="Picture 2">
            <a:extLst>
              <a:ext uri="{FF2B5EF4-FFF2-40B4-BE49-F238E27FC236}">
                <a16:creationId xmlns:a16="http://schemas.microsoft.com/office/drawing/2014/main" id="{6F5A5C86-BB03-5495-B4B9-5F6ABCA696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55" t="32542" r="21464" b="17229"/>
          <a:stretch/>
        </p:blipFill>
        <p:spPr bwMode="auto">
          <a:xfrm>
            <a:off x="614112" y="1024950"/>
            <a:ext cx="5282118" cy="1652715"/>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23" name="Picture 22" descr="A person in a warehouse&#10;&#10;AI-generated content may be incorrect.">
            <a:extLst>
              <a:ext uri="{FF2B5EF4-FFF2-40B4-BE49-F238E27FC236}">
                <a16:creationId xmlns:a16="http://schemas.microsoft.com/office/drawing/2014/main" id="{60E1F6E4-ABE3-4B7D-EB10-73E95BE9403A}"/>
              </a:ext>
            </a:extLst>
          </p:cNvPr>
          <p:cNvPicPr>
            <a:picLocks noChangeAspect="1"/>
          </p:cNvPicPr>
          <p:nvPr/>
        </p:nvPicPr>
        <p:blipFill>
          <a:blip r:embed="rId6">
            <a:extLst>
              <a:ext uri="{28A0092B-C50C-407E-A947-70E740481C1C}">
                <a14:useLocalDpi xmlns:a14="http://schemas.microsoft.com/office/drawing/2010/main" val="0"/>
              </a:ext>
            </a:extLst>
          </a:blip>
          <a:srcRect t="24946" b="23871"/>
          <a:stretch/>
        </p:blipFill>
        <p:spPr>
          <a:xfrm>
            <a:off x="3353639" y="2744835"/>
            <a:ext cx="2509228" cy="1799690"/>
          </a:xfrm>
          <a:prstGeom prst="rect">
            <a:avLst/>
          </a:prstGeom>
        </p:spPr>
      </p:pic>
      <p:sp>
        <p:nvSpPr>
          <p:cNvPr id="4" name="Rectangle 3">
            <a:extLst>
              <a:ext uri="{FF2B5EF4-FFF2-40B4-BE49-F238E27FC236}">
                <a16:creationId xmlns:a16="http://schemas.microsoft.com/office/drawing/2014/main" id="{B7220E8F-A64E-7CA2-5EA5-EFB48C2EB2D9}"/>
              </a:ext>
            </a:extLst>
          </p:cNvPr>
          <p:cNvSpPr/>
          <p:nvPr/>
        </p:nvSpPr>
        <p:spPr>
          <a:xfrm>
            <a:off x="11073440" y="6013421"/>
            <a:ext cx="364958" cy="551882"/>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068D3641-5F0D-151E-8AB5-9D54650876B6}"/>
              </a:ext>
            </a:extLst>
          </p:cNvPr>
          <p:cNvSpPr/>
          <p:nvPr/>
        </p:nvSpPr>
        <p:spPr>
          <a:xfrm rot="16200000">
            <a:off x="1466406" y="-210103"/>
            <a:ext cx="3813781" cy="581241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3860CDEF-93B1-571A-C46F-F200D6FC5DB2}"/>
              </a:ext>
            </a:extLst>
          </p:cNvPr>
          <p:cNvSpPr/>
          <p:nvPr/>
        </p:nvSpPr>
        <p:spPr>
          <a:xfrm rot="16200000">
            <a:off x="7224631" y="-44075"/>
            <a:ext cx="3848975" cy="5445168"/>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19B3E674-C682-CAFA-A4A6-42FE538BBABA}"/>
              </a:ext>
            </a:extLst>
          </p:cNvPr>
          <p:cNvSpPr txBox="1"/>
          <p:nvPr/>
        </p:nvSpPr>
        <p:spPr>
          <a:xfrm>
            <a:off x="467084" y="777551"/>
            <a:ext cx="81099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BEFORE</a:t>
            </a:r>
          </a:p>
        </p:txBody>
      </p:sp>
      <p:sp>
        <p:nvSpPr>
          <p:cNvPr id="9" name="TextBox 8">
            <a:extLst>
              <a:ext uri="{FF2B5EF4-FFF2-40B4-BE49-F238E27FC236}">
                <a16:creationId xmlns:a16="http://schemas.microsoft.com/office/drawing/2014/main" id="{3967653E-3133-1418-D67F-E833911F3C2B}"/>
              </a:ext>
            </a:extLst>
          </p:cNvPr>
          <p:cNvSpPr txBox="1"/>
          <p:nvPr/>
        </p:nvSpPr>
        <p:spPr>
          <a:xfrm>
            <a:off x="6413558" y="762578"/>
            <a:ext cx="86756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   AFTER</a:t>
            </a:r>
          </a:p>
        </p:txBody>
      </p:sp>
    </p:spTree>
    <p:extLst>
      <p:ext uri="{BB962C8B-B14F-4D97-AF65-F5344CB8AC3E}">
        <p14:creationId xmlns:p14="http://schemas.microsoft.com/office/powerpoint/2010/main" val="283962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4C52A-A212-9B05-8839-4527BCB16FC4}"/>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7CF01317-42A3-69F2-9D67-211FBB74A019}"/>
              </a:ext>
            </a:extLst>
          </p:cNvPr>
          <p:cNvPicPr>
            <a:picLocks noChangeAspect="1"/>
          </p:cNvPicPr>
          <p:nvPr/>
        </p:nvPicPr>
        <p:blipFill>
          <a:blip r:embed="rId3"/>
          <a:srcRect l="37390"/>
          <a:stretch/>
        </p:blipFill>
        <p:spPr>
          <a:xfrm>
            <a:off x="1280700" y="1034510"/>
            <a:ext cx="3196166" cy="3335427"/>
          </a:xfrm>
          <a:prstGeom prst="rect">
            <a:avLst/>
          </a:prstGeom>
          <a:ln>
            <a:solidFill>
              <a:schemeClr val="tx1"/>
            </a:solidFill>
          </a:ln>
        </p:spPr>
      </p:pic>
      <p:sp>
        <p:nvSpPr>
          <p:cNvPr id="4" name="TextBox 3">
            <a:extLst>
              <a:ext uri="{FF2B5EF4-FFF2-40B4-BE49-F238E27FC236}">
                <a16:creationId xmlns:a16="http://schemas.microsoft.com/office/drawing/2014/main" id="{37A59BB8-695A-3BC7-8D6E-466C601FCBCA}"/>
              </a:ext>
            </a:extLst>
          </p:cNvPr>
          <p:cNvSpPr txBox="1"/>
          <p:nvPr/>
        </p:nvSpPr>
        <p:spPr>
          <a:xfrm>
            <a:off x="349972" y="-17183"/>
            <a:ext cx="11613427" cy="523220"/>
          </a:xfrm>
          <a:prstGeom prst="rect">
            <a:avLst/>
          </a:prstGeom>
          <a:noFill/>
        </p:spPr>
        <p:txBody>
          <a:bodyPr wrap="square" rtlCol="0">
            <a:spAutoFit/>
          </a:bodyPr>
          <a:lstStyle/>
          <a:p>
            <a:r>
              <a:rPr lang="en-US" sz="2000" b="1" u="sng"/>
              <a:t>SHOP: Across Tesla Project Name: In house Pedestrian Detection System – Project S.E.N.T.I.N.E.L</a:t>
            </a:r>
          </a:p>
          <a:p>
            <a:r>
              <a:rPr lang="en-US" sz="800" b="1">
                <a:cs typeface="Times New Roman" panose="02020603050405020304" pitchFamily="18" charset="0"/>
              </a:rPr>
              <a:t>Safety Enhanced Neural Tracking for Industrial Navigation &amp; Environment Learning</a:t>
            </a:r>
          </a:p>
        </p:txBody>
      </p:sp>
      <p:sp>
        <p:nvSpPr>
          <p:cNvPr id="6" name="TextBox 5">
            <a:extLst>
              <a:ext uri="{FF2B5EF4-FFF2-40B4-BE49-F238E27FC236}">
                <a16:creationId xmlns:a16="http://schemas.microsoft.com/office/drawing/2014/main" id="{35A14E34-D405-9D2C-6F0C-EE01C19843A6}"/>
              </a:ext>
            </a:extLst>
          </p:cNvPr>
          <p:cNvSpPr txBox="1"/>
          <p:nvPr/>
        </p:nvSpPr>
        <p:spPr>
          <a:xfrm>
            <a:off x="327131" y="4602996"/>
            <a:ext cx="5293744" cy="1619739"/>
          </a:xfrm>
          <a:prstGeom prst="rect">
            <a:avLst/>
          </a:prstGeom>
          <a:noFill/>
        </p:spPr>
        <p:txBody>
          <a:bodyPr wrap="square">
            <a:spAutoFit/>
          </a:bodyPr>
          <a:lstStyle/>
          <a:p>
            <a:pPr marL="114274" marR="0" lvl="0" indent="-114274" algn="l" defTabSz="1828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b="1" u="sng">
                <a:solidFill>
                  <a:prstClr val="black"/>
                </a:solidFill>
                <a:latin typeface="Helvetica" panose="020B0604020202020204" pitchFamily="34" charset="0"/>
                <a:cs typeface="Helvetica" panose="020B0604020202020204" pitchFamily="34" charset="0"/>
              </a:rPr>
              <a:t>Objective</a:t>
            </a:r>
            <a:endParaRPr kumimoji="0" lang="en-US" sz="1800" b="0" i="0" u="none" strike="noStrike" kern="1200" cap="none" spc="0" normalizeH="0" baseline="0" noProof="0">
              <a:ln>
                <a:noFill/>
              </a:ln>
              <a:solidFill>
                <a:srgbClr val="393C41"/>
              </a:solidFill>
              <a:effectLst/>
              <a:uLnTx/>
              <a:uFillTx/>
              <a:latin typeface="Universal Sans Text" panose="02000000000000000000" pitchFamily="2" charset="0"/>
              <a:ea typeface="+mn-ea"/>
              <a:cs typeface="+mn-cs"/>
            </a:endParaRPr>
          </a:p>
          <a:p>
            <a:pPr marL="171450" marR="0" lvl="1" indent="-171450" algn="l" defTabSz="914400" rtl="0" eaLnBrk="1" fontAlgn="auto" latinLnBrk="0" hangingPunct="1">
              <a:lnSpc>
                <a:spcPts val="1500"/>
              </a:lnSpc>
              <a:spcBef>
                <a:spcPts val="0"/>
              </a:spcBef>
              <a:spcAft>
                <a:spcPts val="45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To  design, program and implement a low-cost high impact pedestrian detection and warning system to be installed on PIVs </a:t>
            </a:r>
          </a:p>
          <a:p>
            <a:pPr marL="171450" marR="0" lvl="1" indent="-171450" algn="l" defTabSz="914400" rtl="0" eaLnBrk="1" fontAlgn="auto" latinLnBrk="0" hangingPunct="1">
              <a:lnSpc>
                <a:spcPts val="1500"/>
              </a:lnSpc>
              <a:spcBef>
                <a:spcPts val="0"/>
              </a:spcBef>
              <a:spcAft>
                <a:spcPts val="450"/>
              </a:spcAft>
              <a:buClrTx/>
              <a:buSzTx/>
              <a:buFont typeface="Wingdings" panose="05000000000000000000" pitchFamily="2" charset="2"/>
              <a:buChar char="§"/>
              <a:tabLst/>
              <a:defRPr/>
            </a:pPr>
            <a:r>
              <a:rPr kumimoji="0" lang="en-US" sz="1400" b="1" i="0" u="sng"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Benefits</a:t>
            </a:r>
          </a:p>
          <a:p>
            <a:pPr marL="171450" lvl="1" indent="-171450">
              <a:lnSpc>
                <a:spcPts val="1500"/>
              </a:lnSpc>
              <a:spcAft>
                <a:spcPts val="450"/>
              </a:spcAft>
              <a:buFont typeface="Wingdings" panose="05000000000000000000" pitchFamily="2" charset="2"/>
              <a:buChar char="§"/>
              <a:defRPr/>
            </a:pPr>
            <a:r>
              <a:rPr lang="en-US" sz="1200">
                <a:solidFill>
                  <a:prstClr val="black"/>
                </a:solidFill>
                <a:latin typeface="Helvetica" panose="020B0604020202020204" pitchFamily="34" charset="0"/>
                <a:cs typeface="Helvetica" panose="020B0604020202020204" pitchFamily="34" charset="0"/>
              </a:rPr>
              <a:t>Complete stand-alone solution that can be installed on all PIVs provide immediate increase in operator safety in the factory. </a:t>
            </a:r>
          </a:p>
          <a:p>
            <a:pPr marL="171450" lvl="1" indent="-171450">
              <a:lnSpc>
                <a:spcPts val="1500"/>
              </a:lnSpc>
              <a:spcAft>
                <a:spcPts val="450"/>
              </a:spcAft>
              <a:buFont typeface="Wingdings" panose="05000000000000000000" pitchFamily="2" charset="2"/>
              <a:buChar char="§"/>
              <a:defRPr/>
            </a:pPr>
            <a:r>
              <a:rPr lang="en-US" sz="1200">
                <a:solidFill>
                  <a:prstClr val="black"/>
                </a:solidFill>
                <a:latin typeface="Helvetica" panose="020B0604020202020204" pitchFamily="34" charset="0"/>
                <a:cs typeface="Helvetica" panose="020B0604020202020204" pitchFamily="34" charset="0"/>
              </a:rPr>
              <a:t>Control over both hardware and software layers for future improvements. </a:t>
            </a:r>
          </a:p>
        </p:txBody>
      </p:sp>
      <p:sp>
        <p:nvSpPr>
          <p:cNvPr id="18" name="TextBox 17">
            <a:extLst>
              <a:ext uri="{FF2B5EF4-FFF2-40B4-BE49-F238E27FC236}">
                <a16:creationId xmlns:a16="http://schemas.microsoft.com/office/drawing/2014/main" id="{9880ADE8-7128-B55F-CB2A-475257131C3D}"/>
              </a:ext>
            </a:extLst>
          </p:cNvPr>
          <p:cNvSpPr txBox="1"/>
          <p:nvPr/>
        </p:nvSpPr>
        <p:spPr>
          <a:xfrm>
            <a:off x="349973" y="386021"/>
            <a:ext cx="2185409" cy="338554"/>
          </a:xfrm>
          <a:prstGeom prst="rect">
            <a:avLst/>
          </a:prstGeom>
          <a:noFill/>
        </p:spPr>
        <p:txBody>
          <a:bodyPr wrap="square" rtlCol="0">
            <a:spAutoFit/>
          </a:bodyPr>
          <a:lstStyle/>
          <a:p>
            <a:r>
              <a:rPr lang="en-US" sz="1600" b="1">
                <a:cs typeface="Times New Roman" panose="02020603050405020304" pitchFamily="18" charset="0"/>
              </a:rPr>
              <a:t>Status: In Progress</a:t>
            </a:r>
          </a:p>
        </p:txBody>
      </p:sp>
      <p:sp>
        <p:nvSpPr>
          <p:cNvPr id="19" name="Rectangle 18">
            <a:extLst>
              <a:ext uri="{FF2B5EF4-FFF2-40B4-BE49-F238E27FC236}">
                <a16:creationId xmlns:a16="http://schemas.microsoft.com/office/drawing/2014/main" id="{6AA8C230-D1BD-1D5C-4A3B-31CEE7B1BF08}"/>
              </a:ext>
            </a:extLst>
          </p:cNvPr>
          <p:cNvSpPr/>
          <p:nvPr/>
        </p:nvSpPr>
        <p:spPr>
          <a:xfrm rot="16200000">
            <a:off x="1239389" y="16910"/>
            <a:ext cx="3749138" cy="5293743"/>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9C73C3C-52D2-817A-2A6D-59B0E86AF6F7}"/>
              </a:ext>
            </a:extLst>
          </p:cNvPr>
          <p:cNvSpPr/>
          <p:nvPr/>
        </p:nvSpPr>
        <p:spPr>
          <a:xfrm rot="16200000">
            <a:off x="6993875" y="-200281"/>
            <a:ext cx="3754708" cy="5722556"/>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9AEE520F-14C5-0420-45F4-003773BBEE58}"/>
              </a:ext>
            </a:extLst>
          </p:cNvPr>
          <p:cNvSpPr txBox="1"/>
          <p:nvPr/>
        </p:nvSpPr>
        <p:spPr>
          <a:xfrm>
            <a:off x="459493" y="783646"/>
            <a:ext cx="81099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BEFORE</a:t>
            </a:r>
          </a:p>
        </p:txBody>
      </p:sp>
      <p:sp>
        <p:nvSpPr>
          <p:cNvPr id="22" name="TextBox 21">
            <a:extLst>
              <a:ext uri="{FF2B5EF4-FFF2-40B4-BE49-F238E27FC236}">
                <a16:creationId xmlns:a16="http://schemas.microsoft.com/office/drawing/2014/main" id="{B474CEBE-F423-C9DA-6B0B-29CE576DA90E}"/>
              </a:ext>
            </a:extLst>
          </p:cNvPr>
          <p:cNvSpPr txBox="1"/>
          <p:nvPr/>
        </p:nvSpPr>
        <p:spPr>
          <a:xfrm>
            <a:off x="6009951" y="744927"/>
            <a:ext cx="86756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   AFTER</a:t>
            </a:r>
          </a:p>
        </p:txBody>
      </p:sp>
      <p:graphicFrame>
        <p:nvGraphicFramePr>
          <p:cNvPr id="23" name="Table 22">
            <a:extLst>
              <a:ext uri="{FF2B5EF4-FFF2-40B4-BE49-F238E27FC236}">
                <a16:creationId xmlns:a16="http://schemas.microsoft.com/office/drawing/2014/main" id="{07BF209A-9591-8B64-8F71-6FFB3A1098E4}"/>
              </a:ext>
            </a:extLst>
          </p:cNvPr>
          <p:cNvGraphicFramePr>
            <a:graphicFrameLocks noGrp="1"/>
          </p:cNvGraphicFramePr>
          <p:nvPr>
            <p:extLst>
              <p:ext uri="{D42A27DB-BD31-4B8C-83A1-F6EECF244321}">
                <p14:modId xmlns:p14="http://schemas.microsoft.com/office/powerpoint/2010/main" val="1779233374"/>
              </p:ext>
            </p:extLst>
          </p:nvPr>
        </p:nvGraphicFramePr>
        <p:xfrm>
          <a:off x="5620875" y="4695050"/>
          <a:ext cx="3892480" cy="1668009"/>
        </p:xfrm>
        <a:graphic>
          <a:graphicData uri="http://schemas.openxmlformats.org/drawingml/2006/table">
            <a:tbl>
              <a:tblPr>
                <a:tableStyleId>{616DA210-FB5B-4158-B5E0-FEB733F419BA}</a:tableStyleId>
              </a:tblPr>
              <a:tblGrid>
                <a:gridCol w="1639956">
                  <a:extLst>
                    <a:ext uri="{9D8B030D-6E8A-4147-A177-3AD203B41FA5}">
                      <a16:colId xmlns:a16="http://schemas.microsoft.com/office/drawing/2014/main" val="1476740752"/>
                    </a:ext>
                  </a:extLst>
                </a:gridCol>
                <a:gridCol w="1012546">
                  <a:extLst>
                    <a:ext uri="{9D8B030D-6E8A-4147-A177-3AD203B41FA5}">
                      <a16:colId xmlns:a16="http://schemas.microsoft.com/office/drawing/2014/main" val="246950163"/>
                    </a:ext>
                  </a:extLst>
                </a:gridCol>
                <a:gridCol w="613537">
                  <a:extLst>
                    <a:ext uri="{9D8B030D-6E8A-4147-A177-3AD203B41FA5}">
                      <a16:colId xmlns:a16="http://schemas.microsoft.com/office/drawing/2014/main" val="3439131210"/>
                    </a:ext>
                  </a:extLst>
                </a:gridCol>
                <a:gridCol w="626441">
                  <a:extLst>
                    <a:ext uri="{9D8B030D-6E8A-4147-A177-3AD203B41FA5}">
                      <a16:colId xmlns:a16="http://schemas.microsoft.com/office/drawing/2014/main" val="2574670925"/>
                    </a:ext>
                  </a:extLst>
                </a:gridCol>
              </a:tblGrid>
              <a:tr h="27822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Actions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Owner</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Due</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Status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extLst>
                  <a:ext uri="{0D108BD9-81ED-4DB2-BD59-A6C34878D82A}">
                    <a16:rowId xmlns:a16="http://schemas.microsoft.com/office/drawing/2014/main" val="3934622497"/>
                  </a:ext>
                </a:extLst>
              </a:tr>
              <a:tr h="23163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Feasibility Study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900" b="0" u="none" strike="noStrike" kern="1200">
                          <a:solidFill>
                            <a:srgbClr val="000000"/>
                          </a:solidFill>
                          <a:effectLst/>
                        </a:rPr>
                        <a:t>Shriman </a:t>
                      </a:r>
                      <a:endParaRPr lang="en-US" sz="9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i="0" u="none" strike="noStrike">
                          <a:solidFill>
                            <a:srgbClr val="000000"/>
                          </a:solidFill>
                          <a:effectLst/>
                          <a:latin typeface="+mj-lt"/>
                          <a:ea typeface="Calibri" panose="020F0502020204030204" pitchFamily="34" charset="0"/>
                          <a:cs typeface="Calibri" panose="020F0502020204030204" pitchFamily="34" charset="0"/>
                        </a:rPr>
                        <a:t>10/01</a:t>
                      </a: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59438146"/>
                  </a:ext>
                </a:extLst>
              </a:tr>
              <a:tr h="23163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Concept Review</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900" b="0" u="none" strike="noStrike" kern="1200">
                          <a:solidFill>
                            <a:srgbClr val="000000"/>
                          </a:solidFill>
                          <a:effectLst/>
                        </a:rPr>
                        <a:t>Shriman </a:t>
                      </a:r>
                      <a:endParaRPr lang="en-US" sz="9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10/05</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511053436"/>
                  </a:ext>
                </a:extLst>
              </a:tr>
              <a:tr h="23163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i="0" u="none" strike="noStrike">
                          <a:solidFill>
                            <a:srgbClr val="000000"/>
                          </a:solidFill>
                          <a:effectLst/>
                          <a:latin typeface="+mj-lt"/>
                          <a:ea typeface="Calibri" panose="020F0502020204030204" pitchFamily="34" charset="0"/>
                          <a:cs typeface="Calibri" panose="020F0502020204030204" pitchFamily="34" charset="0"/>
                        </a:rPr>
                        <a:t>Dev &amp;  programming </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Shriman</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10/31</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735406324"/>
                  </a:ext>
                </a:extLst>
              </a:tr>
              <a:tr h="23163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i="0" u="none" strike="noStrike">
                          <a:solidFill>
                            <a:srgbClr val="000000"/>
                          </a:solidFill>
                          <a:effectLst/>
                          <a:latin typeface="+mj-lt"/>
                          <a:ea typeface="Calibri" panose="020F0502020204030204" pitchFamily="34" charset="0"/>
                          <a:cs typeface="Calibri" panose="020F0502020204030204" pitchFamily="34" charset="0"/>
                        </a:rPr>
                        <a:t>BOM design &amp; Procurement</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PC Fixed Equipment</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i="0" u="none" strike="noStrike">
                          <a:solidFill>
                            <a:srgbClr val="000000"/>
                          </a:solidFill>
                          <a:effectLst/>
                          <a:latin typeface="+mj-lt"/>
                          <a:ea typeface="Calibri" panose="020F0502020204030204" pitchFamily="34" charset="0"/>
                          <a:cs typeface="Calibri" panose="020F0502020204030204" pitchFamily="34" charset="0"/>
                        </a:rPr>
                        <a:t>11/05</a:t>
                      </a: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51961999"/>
                  </a:ext>
                </a:extLst>
              </a:tr>
              <a:tr h="23163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First Article testing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Shriman</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12/01</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FFC000"/>
                          </a:solidFill>
                          <a:effectLst/>
                        </a:rPr>
                        <a:t>Ongoing</a:t>
                      </a:r>
                      <a:r>
                        <a:rPr lang="en-US" sz="900" b="1" u="none" strike="noStrike">
                          <a:solidFill>
                            <a:srgbClr val="00B050"/>
                          </a:solidFill>
                          <a:effectLst/>
                        </a:rPr>
                        <a:t>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277765870"/>
                  </a:ext>
                </a:extLst>
              </a:tr>
              <a:tr h="23163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Fleet expansion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900" b="0" u="none" strike="noStrike">
                          <a:solidFill>
                            <a:srgbClr val="000000"/>
                          </a:solidFill>
                          <a:effectLst/>
                        </a:rPr>
                        <a:t>Shriman</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900" b="0" u="none" strike="noStrike">
                          <a:solidFill>
                            <a:srgbClr val="000000"/>
                          </a:solidFill>
                          <a:effectLst/>
                        </a:rPr>
                        <a:t>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accent2"/>
                          </a:solidFill>
                          <a:effectLst/>
                          <a:uLnTx/>
                          <a:uFillTx/>
                          <a:latin typeface="+mj-lt"/>
                          <a:ea typeface="Calibri" panose="020F0502020204030204" pitchFamily="34" charset="0"/>
                          <a:cs typeface="Calibri" panose="020F0502020204030204" pitchFamily="34" charset="0"/>
                        </a:rPr>
                        <a:t>Pending</a:t>
                      </a:r>
                    </a:p>
                  </a:txBody>
                  <a:tcPr marL="9525" marR="9525" marT="9525" marB="0" anchor="b"/>
                </a:tc>
                <a:extLst>
                  <a:ext uri="{0D108BD9-81ED-4DB2-BD59-A6C34878D82A}">
                    <a16:rowId xmlns:a16="http://schemas.microsoft.com/office/drawing/2014/main" val="2994017468"/>
                  </a:ext>
                </a:extLst>
              </a:tr>
            </a:tbl>
          </a:graphicData>
        </a:graphic>
      </p:graphicFrame>
      <p:pic>
        <p:nvPicPr>
          <p:cNvPr id="33" name="Picture 2">
            <a:extLst>
              <a:ext uri="{FF2B5EF4-FFF2-40B4-BE49-F238E27FC236}">
                <a16:creationId xmlns:a16="http://schemas.microsoft.com/office/drawing/2014/main" id="{7438FEEB-73FE-A6CC-0374-6CC2D4C6E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4652" y="1382379"/>
            <a:ext cx="1312753" cy="247899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9C29D57-1C06-E9EA-C6A7-E5F345B507BB}"/>
              </a:ext>
            </a:extLst>
          </p:cNvPr>
          <p:cNvSpPr txBox="1"/>
          <p:nvPr/>
        </p:nvSpPr>
        <p:spPr>
          <a:xfrm>
            <a:off x="10368559" y="3927488"/>
            <a:ext cx="1312754" cy="261610"/>
          </a:xfrm>
          <a:prstGeom prst="rect">
            <a:avLst/>
          </a:prstGeom>
          <a:noFill/>
        </p:spPr>
        <p:txBody>
          <a:bodyPr wrap="square" rtlCol="0">
            <a:spAutoFit/>
          </a:bodyPr>
          <a:lstStyle/>
          <a:p>
            <a:pPr algn="ctr"/>
            <a:r>
              <a:rPr lang="en-US" sz="1100" b="1">
                <a:latin typeface="+mj-lt"/>
              </a:rPr>
              <a:t>Forklift installation</a:t>
            </a:r>
          </a:p>
        </p:txBody>
      </p:sp>
      <p:sp>
        <p:nvSpPr>
          <p:cNvPr id="37" name="Speech Bubble: Rectangle with Corners Rounded 36">
            <a:extLst>
              <a:ext uri="{FF2B5EF4-FFF2-40B4-BE49-F238E27FC236}">
                <a16:creationId xmlns:a16="http://schemas.microsoft.com/office/drawing/2014/main" id="{320C8A8E-9142-38C5-6E07-61B4D63C439E}"/>
              </a:ext>
            </a:extLst>
          </p:cNvPr>
          <p:cNvSpPr/>
          <p:nvPr/>
        </p:nvSpPr>
        <p:spPr>
          <a:xfrm>
            <a:off x="4562913" y="3322187"/>
            <a:ext cx="1124123" cy="1047750"/>
          </a:xfrm>
          <a:prstGeom prst="wedgeRoundRectCallout">
            <a:avLst>
              <a:gd name="adj1" fmla="val -187529"/>
              <a:gd name="adj2" fmla="val -16750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100" b="1"/>
              <a:t>Difficulty in spatial awareness while driving the forklift</a:t>
            </a:r>
          </a:p>
        </p:txBody>
      </p:sp>
      <p:grpSp>
        <p:nvGrpSpPr>
          <p:cNvPr id="80" name="Group 79">
            <a:extLst>
              <a:ext uri="{FF2B5EF4-FFF2-40B4-BE49-F238E27FC236}">
                <a16:creationId xmlns:a16="http://schemas.microsoft.com/office/drawing/2014/main" id="{626C01BE-DA45-D869-C690-404C49C52598}"/>
              </a:ext>
            </a:extLst>
          </p:cNvPr>
          <p:cNvGrpSpPr/>
          <p:nvPr/>
        </p:nvGrpSpPr>
        <p:grpSpPr>
          <a:xfrm>
            <a:off x="9631474" y="4695050"/>
            <a:ext cx="2136709" cy="1668009"/>
            <a:chOff x="9631474" y="4695050"/>
            <a:chExt cx="2136709" cy="1668009"/>
          </a:xfrm>
        </p:grpSpPr>
        <p:sp>
          <p:nvSpPr>
            <p:cNvPr id="64" name="TextBox 63">
              <a:extLst>
                <a:ext uri="{FF2B5EF4-FFF2-40B4-BE49-F238E27FC236}">
                  <a16:creationId xmlns:a16="http://schemas.microsoft.com/office/drawing/2014/main" id="{1816C30D-98FD-DF37-AE2B-4171AC452EDE}"/>
                </a:ext>
              </a:extLst>
            </p:cNvPr>
            <p:cNvSpPr txBox="1"/>
            <p:nvPr/>
          </p:nvSpPr>
          <p:spPr>
            <a:xfrm>
              <a:off x="9657461" y="5356485"/>
              <a:ext cx="789894" cy="215444"/>
            </a:xfrm>
            <a:prstGeom prst="rect">
              <a:avLst/>
            </a:prstGeom>
            <a:noFill/>
          </p:spPr>
          <p:txBody>
            <a:bodyPr wrap="square" rtlCol="0">
              <a:spAutoFit/>
            </a:bodyPr>
            <a:lstStyle/>
            <a:p>
              <a:r>
                <a:rPr lang="en-US" sz="800" b="1">
                  <a:latin typeface="Aptos" panose="020B0004020202020204" pitchFamily="34" charset="0"/>
                </a:rPr>
                <a:t>Productivity</a:t>
              </a:r>
            </a:p>
          </p:txBody>
        </p:sp>
        <p:grpSp>
          <p:nvGrpSpPr>
            <p:cNvPr id="79" name="Group 78">
              <a:extLst>
                <a:ext uri="{FF2B5EF4-FFF2-40B4-BE49-F238E27FC236}">
                  <a16:creationId xmlns:a16="http://schemas.microsoft.com/office/drawing/2014/main" id="{A913045C-07D0-5ED6-58B2-7D5C7B64F864}"/>
                </a:ext>
              </a:extLst>
            </p:cNvPr>
            <p:cNvGrpSpPr/>
            <p:nvPr/>
          </p:nvGrpSpPr>
          <p:grpSpPr>
            <a:xfrm>
              <a:off x="9631474" y="4695050"/>
              <a:ext cx="2136709" cy="1668009"/>
              <a:chOff x="9544604" y="4731635"/>
              <a:chExt cx="2136709" cy="1668009"/>
            </a:xfrm>
          </p:grpSpPr>
          <p:grpSp>
            <p:nvGrpSpPr>
              <p:cNvPr id="59" name="Group 58">
                <a:extLst>
                  <a:ext uri="{FF2B5EF4-FFF2-40B4-BE49-F238E27FC236}">
                    <a16:creationId xmlns:a16="http://schemas.microsoft.com/office/drawing/2014/main" id="{25B0500F-5980-94B3-67D7-977D01303A4B}"/>
                  </a:ext>
                </a:extLst>
              </p:cNvPr>
              <p:cNvGrpSpPr/>
              <p:nvPr/>
            </p:nvGrpSpPr>
            <p:grpSpPr>
              <a:xfrm>
                <a:off x="9544604" y="4731635"/>
                <a:ext cx="2136709" cy="1668009"/>
                <a:chOff x="9657185" y="4958167"/>
                <a:chExt cx="2136709" cy="1668009"/>
              </a:xfrm>
            </p:grpSpPr>
            <p:sp>
              <p:nvSpPr>
                <p:cNvPr id="60" name="Rectangle: Rounded Corners 59">
                  <a:extLst>
                    <a:ext uri="{FF2B5EF4-FFF2-40B4-BE49-F238E27FC236}">
                      <a16:creationId xmlns:a16="http://schemas.microsoft.com/office/drawing/2014/main" id="{FCC33CA7-7F4F-6FCB-A859-224B4A12B5FC}"/>
                    </a:ext>
                  </a:extLst>
                </p:cNvPr>
                <p:cNvSpPr/>
                <p:nvPr/>
              </p:nvSpPr>
              <p:spPr>
                <a:xfrm>
                  <a:off x="9657185" y="4958167"/>
                  <a:ext cx="2136709" cy="1668009"/>
                </a:xfrm>
                <a:prstGeom prst="roundRect">
                  <a:avLst/>
                </a:prstGeom>
                <a:solidFill>
                  <a:srgbClr val="FFFFFF">
                    <a:alpha val="18824"/>
                  </a:srgb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TextBox 61">
                  <a:extLst>
                    <a:ext uri="{FF2B5EF4-FFF2-40B4-BE49-F238E27FC236}">
                      <a16:creationId xmlns:a16="http://schemas.microsoft.com/office/drawing/2014/main" id="{67FACB78-1A39-31E5-3025-E8C78939896F}"/>
                    </a:ext>
                  </a:extLst>
                </p:cNvPr>
                <p:cNvSpPr txBox="1"/>
                <p:nvPr/>
              </p:nvSpPr>
              <p:spPr>
                <a:xfrm>
                  <a:off x="9848333" y="5020031"/>
                  <a:ext cx="1754415" cy="307777"/>
                </a:xfrm>
                <a:prstGeom prst="rect">
                  <a:avLst/>
                </a:prstGeom>
                <a:no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PQCDMS</a:t>
                  </a:r>
                </a:p>
              </p:txBody>
            </p:sp>
          </p:grpSp>
          <p:pic>
            <p:nvPicPr>
              <p:cNvPr id="63" name="Graphic 62" descr="Remote work with solid fill">
                <a:extLst>
                  <a:ext uri="{FF2B5EF4-FFF2-40B4-BE49-F238E27FC236}">
                    <a16:creationId xmlns:a16="http://schemas.microsoft.com/office/drawing/2014/main" id="{F499429B-C8FF-A5AB-4958-FA5DA0276E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3308" y="5024160"/>
                <a:ext cx="276540" cy="437773"/>
              </a:xfrm>
              <a:prstGeom prst="rect">
                <a:avLst/>
              </a:prstGeom>
            </p:spPr>
          </p:pic>
          <p:pic>
            <p:nvPicPr>
              <p:cNvPr id="65" name="Graphic 64" descr="Clipboard Checked with solid fill">
                <a:extLst>
                  <a:ext uri="{FF2B5EF4-FFF2-40B4-BE49-F238E27FC236}">
                    <a16:creationId xmlns:a16="http://schemas.microsoft.com/office/drawing/2014/main" id="{7A3ED715-43A4-755A-817C-39711F21EB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07130" y="5054699"/>
                <a:ext cx="276540" cy="376694"/>
              </a:xfrm>
              <a:prstGeom prst="rect">
                <a:avLst/>
              </a:prstGeom>
            </p:spPr>
          </p:pic>
          <p:sp>
            <p:nvSpPr>
              <p:cNvPr id="66" name="TextBox 65">
                <a:extLst>
                  <a:ext uri="{FF2B5EF4-FFF2-40B4-BE49-F238E27FC236}">
                    <a16:creationId xmlns:a16="http://schemas.microsoft.com/office/drawing/2014/main" id="{78079C7B-A6C4-AE1D-A5C1-0F160E30DA4A}"/>
                  </a:ext>
                </a:extLst>
              </p:cNvPr>
              <p:cNvSpPr txBox="1"/>
              <p:nvPr/>
            </p:nvSpPr>
            <p:spPr>
              <a:xfrm>
                <a:off x="10389345" y="5381506"/>
                <a:ext cx="541928" cy="215444"/>
              </a:xfrm>
              <a:prstGeom prst="rect">
                <a:avLst/>
              </a:prstGeom>
              <a:noFill/>
            </p:spPr>
            <p:txBody>
              <a:bodyPr wrap="square" rtlCol="0">
                <a:spAutoFit/>
              </a:bodyPr>
              <a:lstStyle/>
              <a:p>
                <a:r>
                  <a:rPr lang="en-US" sz="800" b="1">
                    <a:latin typeface="Aptos" panose="020B0004020202020204" pitchFamily="34" charset="0"/>
                  </a:rPr>
                  <a:t>Quality</a:t>
                </a:r>
              </a:p>
            </p:txBody>
          </p:sp>
          <p:pic>
            <p:nvPicPr>
              <p:cNvPr id="67" name="Graphic 66" descr="Money with solid fill">
                <a:extLst>
                  <a:ext uri="{FF2B5EF4-FFF2-40B4-BE49-F238E27FC236}">
                    <a16:creationId xmlns:a16="http://schemas.microsoft.com/office/drawing/2014/main" id="{F97C1F87-E6B5-F533-AE31-01BBB0EDDA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86012" y="5051455"/>
                <a:ext cx="276540" cy="437773"/>
              </a:xfrm>
              <a:prstGeom prst="rect">
                <a:avLst/>
              </a:prstGeom>
            </p:spPr>
          </p:pic>
          <p:sp>
            <p:nvSpPr>
              <p:cNvPr id="68" name="TextBox 67">
                <a:extLst>
                  <a:ext uri="{FF2B5EF4-FFF2-40B4-BE49-F238E27FC236}">
                    <a16:creationId xmlns:a16="http://schemas.microsoft.com/office/drawing/2014/main" id="{AA3E206A-DEB7-B241-C1A7-40ED34E5A573}"/>
                  </a:ext>
                </a:extLst>
              </p:cNvPr>
              <p:cNvSpPr txBox="1"/>
              <p:nvPr/>
            </p:nvSpPr>
            <p:spPr>
              <a:xfrm>
                <a:off x="11124525" y="5396115"/>
                <a:ext cx="420393" cy="215444"/>
              </a:xfrm>
              <a:prstGeom prst="rect">
                <a:avLst/>
              </a:prstGeom>
              <a:noFill/>
            </p:spPr>
            <p:txBody>
              <a:bodyPr wrap="square" rtlCol="0">
                <a:spAutoFit/>
              </a:bodyPr>
              <a:lstStyle/>
              <a:p>
                <a:r>
                  <a:rPr lang="en-US" sz="800" b="1">
                    <a:latin typeface="Aptos" panose="020B0004020202020204" pitchFamily="34" charset="0"/>
                  </a:rPr>
                  <a:t>Cost</a:t>
                </a:r>
              </a:p>
            </p:txBody>
          </p:sp>
          <p:pic>
            <p:nvPicPr>
              <p:cNvPr id="69" name="Graphic 68" descr="Truck with solid fill">
                <a:extLst>
                  <a:ext uri="{FF2B5EF4-FFF2-40B4-BE49-F238E27FC236}">
                    <a16:creationId xmlns:a16="http://schemas.microsoft.com/office/drawing/2014/main" id="{C92D27F6-D115-FB94-FF30-5B0DFDA42F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0292" y="5664308"/>
                <a:ext cx="335353" cy="425239"/>
              </a:xfrm>
              <a:prstGeom prst="rect">
                <a:avLst/>
              </a:prstGeom>
            </p:spPr>
          </p:pic>
          <p:sp>
            <p:nvSpPr>
              <p:cNvPr id="70" name="TextBox 69">
                <a:extLst>
                  <a:ext uri="{FF2B5EF4-FFF2-40B4-BE49-F238E27FC236}">
                    <a16:creationId xmlns:a16="http://schemas.microsoft.com/office/drawing/2014/main" id="{CE36C126-E8C2-C95F-7CEF-C86EE444558E}"/>
                  </a:ext>
                </a:extLst>
              </p:cNvPr>
              <p:cNvSpPr txBox="1"/>
              <p:nvPr/>
            </p:nvSpPr>
            <p:spPr>
              <a:xfrm>
                <a:off x="9588228" y="5996434"/>
                <a:ext cx="789894" cy="215444"/>
              </a:xfrm>
              <a:prstGeom prst="rect">
                <a:avLst/>
              </a:prstGeom>
              <a:noFill/>
            </p:spPr>
            <p:txBody>
              <a:bodyPr wrap="square" rtlCol="0">
                <a:spAutoFit/>
              </a:bodyPr>
              <a:lstStyle/>
              <a:p>
                <a:r>
                  <a:rPr lang="en-US" sz="800" b="1">
                    <a:latin typeface="Aptos" panose="020B0004020202020204" pitchFamily="34" charset="0"/>
                  </a:rPr>
                  <a:t>Delivery</a:t>
                </a:r>
              </a:p>
            </p:txBody>
          </p:sp>
          <p:pic>
            <p:nvPicPr>
              <p:cNvPr id="71" name="Graphic 70" descr="Construction worker male with solid fill">
                <a:extLst>
                  <a:ext uri="{FF2B5EF4-FFF2-40B4-BE49-F238E27FC236}">
                    <a16:creationId xmlns:a16="http://schemas.microsoft.com/office/drawing/2014/main" id="{91F8287B-4194-3718-6FD7-6238A60C11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43810" y="5687062"/>
                <a:ext cx="217133" cy="343729"/>
              </a:xfrm>
              <a:prstGeom prst="rect">
                <a:avLst/>
              </a:prstGeom>
            </p:spPr>
          </p:pic>
          <p:sp>
            <p:nvSpPr>
              <p:cNvPr id="72" name="TextBox 71">
                <a:extLst>
                  <a:ext uri="{FF2B5EF4-FFF2-40B4-BE49-F238E27FC236}">
                    <a16:creationId xmlns:a16="http://schemas.microsoft.com/office/drawing/2014/main" id="{F307F0DB-DBF3-D5A9-DBA2-DBB080B16063}"/>
                  </a:ext>
                </a:extLst>
              </p:cNvPr>
              <p:cNvSpPr txBox="1"/>
              <p:nvPr/>
            </p:nvSpPr>
            <p:spPr>
              <a:xfrm>
                <a:off x="10391661" y="5988151"/>
                <a:ext cx="487011" cy="215444"/>
              </a:xfrm>
              <a:prstGeom prst="rect">
                <a:avLst/>
              </a:prstGeom>
              <a:noFill/>
            </p:spPr>
            <p:txBody>
              <a:bodyPr wrap="square" rtlCol="0">
                <a:spAutoFit/>
              </a:bodyPr>
              <a:lstStyle/>
              <a:p>
                <a:r>
                  <a:rPr lang="en-US" sz="800" b="1">
                    <a:latin typeface="Aptos" panose="020B0004020202020204" pitchFamily="34" charset="0"/>
                  </a:rPr>
                  <a:t>Safety</a:t>
                </a:r>
              </a:p>
            </p:txBody>
          </p:sp>
          <p:pic>
            <p:nvPicPr>
              <p:cNvPr id="73" name="Graphic 72" descr="Hero Male with solid fill">
                <a:extLst>
                  <a:ext uri="{FF2B5EF4-FFF2-40B4-BE49-F238E27FC236}">
                    <a16:creationId xmlns:a16="http://schemas.microsoft.com/office/drawing/2014/main" id="{29E9A59E-CE53-2391-DCC9-2028E8A5B4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19140" y="5700385"/>
                <a:ext cx="217133" cy="343729"/>
              </a:xfrm>
              <a:prstGeom prst="rect">
                <a:avLst/>
              </a:prstGeom>
            </p:spPr>
          </p:pic>
          <p:sp>
            <p:nvSpPr>
              <p:cNvPr id="74" name="TextBox 73">
                <a:extLst>
                  <a:ext uri="{FF2B5EF4-FFF2-40B4-BE49-F238E27FC236}">
                    <a16:creationId xmlns:a16="http://schemas.microsoft.com/office/drawing/2014/main" id="{4D905182-6418-B534-13F4-95D65BD1665F}"/>
                  </a:ext>
                </a:extLst>
              </p:cNvPr>
              <p:cNvSpPr txBox="1"/>
              <p:nvPr/>
            </p:nvSpPr>
            <p:spPr>
              <a:xfrm>
                <a:off x="11052110" y="5979696"/>
                <a:ext cx="520765" cy="215444"/>
              </a:xfrm>
              <a:prstGeom prst="rect">
                <a:avLst/>
              </a:prstGeom>
              <a:noFill/>
            </p:spPr>
            <p:txBody>
              <a:bodyPr wrap="square" rtlCol="0">
                <a:spAutoFit/>
              </a:bodyPr>
              <a:lstStyle/>
              <a:p>
                <a:r>
                  <a:rPr lang="en-US" sz="800" b="1">
                    <a:latin typeface="Aptos" panose="020B0004020202020204" pitchFamily="34" charset="0"/>
                  </a:rPr>
                  <a:t>Morale</a:t>
                </a:r>
              </a:p>
            </p:txBody>
          </p:sp>
          <p:sp>
            <p:nvSpPr>
              <p:cNvPr id="76" name="Rectangle 75">
                <a:extLst>
                  <a:ext uri="{FF2B5EF4-FFF2-40B4-BE49-F238E27FC236}">
                    <a16:creationId xmlns:a16="http://schemas.microsoft.com/office/drawing/2014/main" id="{1204520C-EAFC-D2B8-2BC9-0F28ACE102B7}"/>
                  </a:ext>
                </a:extLst>
              </p:cNvPr>
              <p:cNvSpPr/>
              <p:nvPr/>
            </p:nvSpPr>
            <p:spPr>
              <a:xfrm>
                <a:off x="9645950" y="5011736"/>
                <a:ext cx="595792" cy="587399"/>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7" name="Rectangle 76">
                <a:extLst>
                  <a:ext uri="{FF2B5EF4-FFF2-40B4-BE49-F238E27FC236}">
                    <a16:creationId xmlns:a16="http://schemas.microsoft.com/office/drawing/2014/main" id="{502D8F49-3C4C-54D2-B2A9-A3D959BB3A1C}"/>
                  </a:ext>
                </a:extLst>
              </p:cNvPr>
              <p:cNvSpPr/>
              <p:nvPr/>
            </p:nvSpPr>
            <p:spPr>
              <a:xfrm>
                <a:off x="10354480" y="5662560"/>
                <a:ext cx="595792" cy="587399"/>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8" name="Rectangle 77">
                <a:extLst>
                  <a:ext uri="{FF2B5EF4-FFF2-40B4-BE49-F238E27FC236}">
                    <a16:creationId xmlns:a16="http://schemas.microsoft.com/office/drawing/2014/main" id="{70B3CCC8-46EB-829D-67EF-7385FC3F29A7}"/>
                  </a:ext>
                </a:extLst>
              </p:cNvPr>
              <p:cNvSpPr/>
              <p:nvPr/>
            </p:nvSpPr>
            <p:spPr>
              <a:xfrm>
                <a:off x="11003612" y="5658661"/>
                <a:ext cx="595792" cy="587399"/>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spTree>
    <p:extLst>
      <p:ext uri="{BB962C8B-B14F-4D97-AF65-F5344CB8AC3E}">
        <p14:creationId xmlns:p14="http://schemas.microsoft.com/office/powerpoint/2010/main" val="99794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DE66B-2C83-87A7-3E9D-CFF48E66613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CBE5CAB-8498-2231-D48A-F1F17956C711}"/>
              </a:ext>
            </a:extLst>
          </p:cNvPr>
          <p:cNvSpPr txBox="1"/>
          <p:nvPr/>
        </p:nvSpPr>
        <p:spPr>
          <a:xfrm>
            <a:off x="349973" y="31589"/>
            <a:ext cx="10541804" cy="707886"/>
          </a:xfrm>
          <a:prstGeom prst="rect">
            <a:avLst/>
          </a:prstGeom>
          <a:noFill/>
        </p:spPr>
        <p:txBody>
          <a:bodyPr wrap="square" rtlCol="0">
            <a:spAutoFit/>
          </a:bodyPr>
          <a:lstStyle/>
          <a:p>
            <a:r>
              <a:rPr lang="en-US" sz="2000" b="1" u="sng"/>
              <a:t>SHOP: PC GASX –All Models Project Name: Flux AI Document Integration</a:t>
            </a:r>
          </a:p>
          <a:p>
            <a:endParaRPr lang="en-US" sz="2000" b="1">
              <a:cs typeface="Times New Roman" panose="02020603050405020304" pitchFamily="18" charset="0"/>
            </a:endParaRPr>
          </a:p>
        </p:txBody>
      </p:sp>
      <p:sp>
        <p:nvSpPr>
          <p:cNvPr id="14" name="TextBox 13">
            <a:extLst>
              <a:ext uri="{FF2B5EF4-FFF2-40B4-BE49-F238E27FC236}">
                <a16:creationId xmlns:a16="http://schemas.microsoft.com/office/drawing/2014/main" id="{0C5AE0D9-5BB3-76F1-C925-9DB970044298}"/>
              </a:ext>
            </a:extLst>
          </p:cNvPr>
          <p:cNvSpPr txBox="1"/>
          <p:nvPr/>
        </p:nvSpPr>
        <p:spPr>
          <a:xfrm>
            <a:off x="323528" y="4615349"/>
            <a:ext cx="4097010" cy="1825115"/>
          </a:xfrm>
          <a:prstGeom prst="rect">
            <a:avLst/>
          </a:prstGeom>
          <a:noFill/>
        </p:spPr>
        <p:txBody>
          <a:bodyPr wrap="square">
            <a:spAutoFit/>
          </a:bodyPr>
          <a:lstStyle/>
          <a:p>
            <a:pPr marL="114274" marR="0" lvl="0" indent="-114274" algn="l" defTabSz="1828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b="1" u="sng">
                <a:solidFill>
                  <a:prstClr val="black"/>
                </a:solidFill>
                <a:latin typeface="Helvetica" panose="020B0604020202020204" pitchFamily="34" charset="0"/>
                <a:cs typeface="Helvetica" panose="020B0604020202020204" pitchFamily="34" charset="0"/>
              </a:rPr>
              <a:t>Objective</a:t>
            </a:r>
            <a:endParaRPr kumimoji="0" lang="en-US" sz="1800" b="0" i="0" u="none" strike="noStrike" kern="1200" cap="none" spc="0" normalizeH="0" baseline="0" noProof="0">
              <a:ln>
                <a:noFill/>
              </a:ln>
              <a:solidFill>
                <a:srgbClr val="393C41"/>
              </a:solidFill>
              <a:effectLst/>
              <a:uLnTx/>
              <a:uFillTx/>
              <a:latin typeface="Universal Sans Text" panose="02000000000000000000" pitchFamily="2" charset="0"/>
              <a:ea typeface="+mn-ea"/>
              <a:cs typeface="+mn-cs"/>
            </a:endParaRPr>
          </a:p>
          <a:p>
            <a:pPr marL="171450" marR="0" lvl="1" indent="-171450" algn="l" defTabSz="914400" rtl="0" eaLnBrk="1" fontAlgn="auto" latinLnBrk="0" hangingPunct="1">
              <a:lnSpc>
                <a:spcPts val="1500"/>
              </a:lnSpc>
              <a:spcBef>
                <a:spcPts val="0"/>
              </a:spcBef>
              <a:spcAft>
                <a:spcPts val="45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To </a:t>
            </a:r>
            <a:r>
              <a:rPr lang="en-US" sz="1200">
                <a:solidFill>
                  <a:prstClr val="black"/>
                </a:solidFill>
                <a:latin typeface="Helvetica" panose="020B0604020202020204" pitchFamily="34" charset="0"/>
                <a:cs typeface="Helvetica" panose="020B0604020202020204" pitchFamily="34" charset="0"/>
              </a:rPr>
              <a:t>integrate documents of engineering assets with Flux AI to help in troubleshooting processes </a:t>
            </a:r>
            <a:endPar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1" algn="l" defTabSz="914400" rtl="0" eaLnBrk="1" fontAlgn="auto" latinLnBrk="0" hangingPunct="1">
              <a:lnSpc>
                <a:spcPts val="1500"/>
              </a:lnSpc>
              <a:spcBef>
                <a:spcPts val="0"/>
              </a:spcBef>
              <a:spcAft>
                <a:spcPts val="450"/>
              </a:spcAft>
              <a:buClrTx/>
              <a:buSzTx/>
              <a:tabLst/>
              <a:defRPr/>
            </a:pPr>
            <a:r>
              <a:rPr kumimoji="0" lang="en-US" sz="1400" b="1" i="0" u="sng"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Benefits</a:t>
            </a:r>
          </a:p>
          <a:p>
            <a:pPr marL="285750" marR="0" lvl="1" indent="-285750" algn="l" defTabSz="914400" rtl="0" eaLnBrk="1" fontAlgn="auto" latinLnBrk="0" hangingPunct="1">
              <a:lnSpc>
                <a:spcPts val="1500"/>
              </a:lnSpc>
              <a:spcBef>
                <a:spcPts val="0"/>
              </a:spcBef>
              <a:spcAft>
                <a:spcPts val="450"/>
              </a:spcAft>
              <a:buClrTx/>
              <a:buSzTx/>
              <a:buFont typeface="Arial" panose="020B0604020202020204" pitchFamily="34" charset="0"/>
              <a:buChar char="•"/>
              <a:tabLst/>
              <a:defRPr/>
            </a:pPr>
            <a:r>
              <a:rPr kumimoji="0" lang="en-US" sz="1400" i="0" strike="noStrike" kern="1200" cap="none" spc="0" normalizeH="0" baseline="0" noProof="0" err="1">
                <a:ln>
                  <a:noFill/>
                </a:ln>
                <a:solidFill>
                  <a:prstClr val="black"/>
                </a:solidFill>
                <a:effectLst/>
                <a:uLnTx/>
                <a:uFillTx/>
                <a:latin typeface="Helvetica" panose="020B0604020202020204" pitchFamily="34" charset="0"/>
                <a:ea typeface="+mn-ea"/>
                <a:cs typeface="Helvetica" panose="020B0604020202020204" pitchFamily="34" charset="0"/>
              </a:rPr>
              <a:t>Enhan</a:t>
            </a:r>
            <a:r>
              <a:rPr lang="en-US" sz="1400" err="1">
                <a:solidFill>
                  <a:prstClr val="black"/>
                </a:solidFill>
                <a:latin typeface="Helvetica" panose="020B0604020202020204" pitchFamily="34" charset="0"/>
                <a:cs typeface="Helvetica" panose="020B0604020202020204" pitchFamily="34" charset="0"/>
              </a:rPr>
              <a:t>ced</a:t>
            </a:r>
            <a:r>
              <a:rPr lang="en-US" sz="1400">
                <a:solidFill>
                  <a:prstClr val="black"/>
                </a:solidFill>
                <a:latin typeface="Helvetica" panose="020B0604020202020204" pitchFamily="34" charset="0"/>
                <a:cs typeface="Helvetica" panose="020B0604020202020204" pitchFamily="34" charset="0"/>
              </a:rPr>
              <a:t> troubleshooting with the support of RAG based document referencing.</a:t>
            </a:r>
          </a:p>
          <a:p>
            <a:pPr marL="285750" marR="0" lvl="1" indent="-285750" algn="l" defTabSz="914400" rtl="0" eaLnBrk="1" fontAlgn="auto" latinLnBrk="0" hangingPunct="1">
              <a:lnSpc>
                <a:spcPts val="1500"/>
              </a:lnSpc>
              <a:spcBef>
                <a:spcPts val="0"/>
              </a:spcBef>
              <a:spcAft>
                <a:spcPts val="450"/>
              </a:spcAft>
              <a:buClrTx/>
              <a:buSzTx/>
              <a:buFont typeface="Arial" panose="020B0604020202020204" pitchFamily="34" charset="0"/>
              <a:buChar char="•"/>
              <a:tabLst/>
              <a:defRPr/>
            </a:pPr>
            <a:r>
              <a:rPr kumimoji="0" lang="en-US" sz="1400" i="0"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Faster onboarding and deployment of newer maintenance associates </a:t>
            </a:r>
          </a:p>
        </p:txBody>
      </p:sp>
      <p:sp>
        <p:nvSpPr>
          <p:cNvPr id="15" name="TextBox 14">
            <a:extLst>
              <a:ext uri="{FF2B5EF4-FFF2-40B4-BE49-F238E27FC236}">
                <a16:creationId xmlns:a16="http://schemas.microsoft.com/office/drawing/2014/main" id="{D49C8684-3C2B-94B1-08D5-36115D11840E}"/>
              </a:ext>
            </a:extLst>
          </p:cNvPr>
          <p:cNvSpPr txBox="1"/>
          <p:nvPr/>
        </p:nvSpPr>
        <p:spPr>
          <a:xfrm>
            <a:off x="349973" y="346009"/>
            <a:ext cx="2185409" cy="338554"/>
          </a:xfrm>
          <a:prstGeom prst="rect">
            <a:avLst/>
          </a:prstGeom>
          <a:noFill/>
        </p:spPr>
        <p:txBody>
          <a:bodyPr wrap="square" rtlCol="0">
            <a:spAutoFit/>
          </a:bodyPr>
          <a:lstStyle/>
          <a:p>
            <a:r>
              <a:rPr lang="en-US" sz="1600" b="1">
                <a:cs typeface="Times New Roman" panose="02020603050405020304" pitchFamily="18" charset="0"/>
              </a:rPr>
              <a:t>Status: </a:t>
            </a:r>
            <a:r>
              <a:rPr lang="en-US" sz="1600" b="1">
                <a:solidFill>
                  <a:srgbClr val="00B050"/>
                </a:solidFill>
                <a:cs typeface="Times New Roman" panose="02020603050405020304" pitchFamily="18" charset="0"/>
              </a:rPr>
              <a:t>Completed</a:t>
            </a:r>
            <a:endParaRPr lang="en-US" sz="1600" b="1">
              <a:cs typeface="Times New Roman" panose="02020603050405020304" pitchFamily="18" charset="0"/>
            </a:endParaRPr>
          </a:p>
        </p:txBody>
      </p:sp>
      <p:sp>
        <p:nvSpPr>
          <p:cNvPr id="8" name="Rectangle 7">
            <a:extLst>
              <a:ext uri="{FF2B5EF4-FFF2-40B4-BE49-F238E27FC236}">
                <a16:creationId xmlns:a16="http://schemas.microsoft.com/office/drawing/2014/main" id="{D9846191-29A5-C21A-3D13-3AB1109B285D}"/>
              </a:ext>
            </a:extLst>
          </p:cNvPr>
          <p:cNvSpPr/>
          <p:nvPr/>
        </p:nvSpPr>
        <p:spPr>
          <a:xfrm rot="16200000">
            <a:off x="1089226" y="167076"/>
            <a:ext cx="3813781" cy="50580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A4E2777-C1AB-CCFD-374A-C0E6F54734DC}"/>
              </a:ext>
            </a:extLst>
          </p:cNvPr>
          <p:cNvSpPr/>
          <p:nvPr/>
        </p:nvSpPr>
        <p:spPr>
          <a:xfrm rot="16200000">
            <a:off x="6805570" y="-269154"/>
            <a:ext cx="3827909" cy="5933501"/>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8AA0E78D-66BE-0E89-F7D6-3C7CE69A3F9B}"/>
              </a:ext>
            </a:extLst>
          </p:cNvPr>
          <p:cNvSpPr txBox="1"/>
          <p:nvPr/>
        </p:nvSpPr>
        <p:spPr>
          <a:xfrm>
            <a:off x="459493" y="783646"/>
            <a:ext cx="81099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BEFORE</a:t>
            </a:r>
          </a:p>
        </p:txBody>
      </p:sp>
      <p:sp>
        <p:nvSpPr>
          <p:cNvPr id="13" name="TextBox 12">
            <a:extLst>
              <a:ext uri="{FF2B5EF4-FFF2-40B4-BE49-F238E27FC236}">
                <a16:creationId xmlns:a16="http://schemas.microsoft.com/office/drawing/2014/main" id="{3F0D8874-6AFE-73D4-1576-9D9900056031}"/>
              </a:ext>
            </a:extLst>
          </p:cNvPr>
          <p:cNvSpPr txBox="1"/>
          <p:nvPr/>
        </p:nvSpPr>
        <p:spPr>
          <a:xfrm>
            <a:off x="5752774" y="783646"/>
            <a:ext cx="86756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   AFTER</a:t>
            </a:r>
          </a:p>
        </p:txBody>
      </p:sp>
      <p:graphicFrame>
        <p:nvGraphicFramePr>
          <p:cNvPr id="24" name="Table 23">
            <a:extLst>
              <a:ext uri="{FF2B5EF4-FFF2-40B4-BE49-F238E27FC236}">
                <a16:creationId xmlns:a16="http://schemas.microsoft.com/office/drawing/2014/main" id="{8F4176FF-8D4A-090C-55F0-0CA4EFE30726}"/>
              </a:ext>
            </a:extLst>
          </p:cNvPr>
          <p:cNvGraphicFramePr>
            <a:graphicFrameLocks noGrp="1"/>
          </p:cNvGraphicFramePr>
          <p:nvPr>
            <p:extLst>
              <p:ext uri="{D42A27DB-BD31-4B8C-83A1-F6EECF244321}">
                <p14:modId xmlns:p14="http://schemas.microsoft.com/office/powerpoint/2010/main" val="978136394"/>
              </p:ext>
            </p:extLst>
          </p:nvPr>
        </p:nvGraphicFramePr>
        <p:xfrm>
          <a:off x="4623006" y="4732905"/>
          <a:ext cx="4923023" cy="1742389"/>
        </p:xfrm>
        <a:graphic>
          <a:graphicData uri="http://schemas.openxmlformats.org/drawingml/2006/table">
            <a:tbl>
              <a:tblPr>
                <a:tableStyleId>{616DA210-FB5B-4158-B5E0-FEB733F419BA}</a:tableStyleId>
              </a:tblPr>
              <a:tblGrid>
                <a:gridCol w="2074138">
                  <a:extLst>
                    <a:ext uri="{9D8B030D-6E8A-4147-A177-3AD203B41FA5}">
                      <a16:colId xmlns:a16="http://schemas.microsoft.com/office/drawing/2014/main" val="1476740752"/>
                    </a:ext>
                  </a:extLst>
                </a:gridCol>
                <a:gridCol w="1280620">
                  <a:extLst>
                    <a:ext uri="{9D8B030D-6E8A-4147-A177-3AD203B41FA5}">
                      <a16:colId xmlns:a16="http://schemas.microsoft.com/office/drawing/2014/main" val="246950163"/>
                    </a:ext>
                  </a:extLst>
                </a:gridCol>
                <a:gridCol w="775972">
                  <a:extLst>
                    <a:ext uri="{9D8B030D-6E8A-4147-A177-3AD203B41FA5}">
                      <a16:colId xmlns:a16="http://schemas.microsoft.com/office/drawing/2014/main" val="3439131210"/>
                    </a:ext>
                  </a:extLst>
                </a:gridCol>
                <a:gridCol w="792293">
                  <a:extLst>
                    <a:ext uri="{9D8B030D-6E8A-4147-A177-3AD203B41FA5}">
                      <a16:colId xmlns:a16="http://schemas.microsoft.com/office/drawing/2014/main" val="2574670925"/>
                    </a:ext>
                  </a:extLst>
                </a:gridCol>
              </a:tblGrid>
              <a:tr h="27171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Actions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Owner</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Due</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Status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extLst>
                  <a:ext uri="{0D108BD9-81ED-4DB2-BD59-A6C34878D82A}">
                    <a16:rowId xmlns:a16="http://schemas.microsoft.com/office/drawing/2014/main" val="3934622497"/>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Feasibility Study</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900" b="0" u="none" strike="noStrike" kern="1200">
                          <a:solidFill>
                            <a:srgbClr val="000000"/>
                          </a:solidFill>
                          <a:effectLst/>
                        </a:rPr>
                        <a:t>Shriman </a:t>
                      </a:r>
                      <a:endParaRPr lang="en-US" sz="9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05/16</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59438146"/>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Concept Review</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900" b="0" u="none" strike="noStrike" kern="1200">
                          <a:solidFill>
                            <a:srgbClr val="000000"/>
                          </a:solidFill>
                          <a:effectLst/>
                        </a:rPr>
                        <a:t>Shriman /Shawn/IT-Flux team</a:t>
                      </a:r>
                      <a:endParaRPr lang="en-US" sz="9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05/23</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511053436"/>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i="0" u="none" strike="noStrike">
                          <a:solidFill>
                            <a:srgbClr val="000000"/>
                          </a:solidFill>
                          <a:effectLst/>
                          <a:latin typeface="+mj-lt"/>
                          <a:ea typeface="Calibri" panose="020F0502020204030204" pitchFamily="34" charset="0"/>
                          <a:cs typeface="Calibri" panose="020F0502020204030204" pitchFamily="34" charset="0"/>
                        </a:rPr>
                        <a:t>POC validation </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Shriman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06/06</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735406324"/>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Buy off</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IT-Flux team</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07/04</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51961999"/>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i="0" u="none" strike="noStrike">
                          <a:solidFill>
                            <a:srgbClr val="000000"/>
                          </a:solidFill>
                          <a:effectLst/>
                          <a:latin typeface="+mj-lt"/>
                          <a:ea typeface="Calibri" panose="020F0502020204030204" pitchFamily="34" charset="0"/>
                          <a:cs typeface="Calibri" panose="020F0502020204030204" pitchFamily="34" charset="0"/>
                        </a:rPr>
                        <a:t>First trail implementation</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IT-Flux team</a:t>
                      </a:r>
                      <a:endParaRPr lang="en-US" sz="900" b="0" i="0" u="none" strike="noStrike" kern="1200">
                        <a:solidFill>
                          <a:srgbClr val="000000"/>
                        </a:solidFill>
                        <a:effectLst/>
                        <a:latin typeface="Calibri" panose="020F0502020204030204"/>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07/11</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B050"/>
                          </a:solidFill>
                          <a:effectLst/>
                        </a:rPr>
                        <a:t>Completed </a:t>
                      </a:r>
                      <a:endParaRPr lang="en-US" sz="900" b="1" i="0" u="none" strike="noStrike">
                        <a:solidFill>
                          <a:srgbClr val="00B05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277765870"/>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Production testing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i="0" u="none" strike="noStrike">
                          <a:solidFill>
                            <a:srgbClr val="000000"/>
                          </a:solidFill>
                          <a:effectLst/>
                          <a:latin typeface="+mj-lt"/>
                          <a:ea typeface="Calibri" panose="020F0502020204030204" pitchFamily="34" charset="0"/>
                          <a:cs typeface="Calibri" panose="020F0502020204030204" pitchFamily="34" charset="0"/>
                        </a:rPr>
                        <a:t>PC Equipment Engg</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08/15</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00B050"/>
                          </a:solidFill>
                          <a:effectLst/>
                          <a:uLnTx/>
                          <a:uFillTx/>
                        </a:rPr>
                        <a:t>Completed </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545204108"/>
                  </a:ext>
                </a:extLst>
              </a:tr>
              <a:tr h="19780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Handoff</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900" b="0" u="none" strike="noStrike">
                          <a:solidFill>
                            <a:srgbClr val="000000"/>
                          </a:solidFill>
                          <a:effectLst/>
                        </a:rPr>
                        <a:t>Shriman</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mj-lt"/>
                          <a:ea typeface="Calibri" panose="020F0502020204030204" pitchFamily="34" charset="0"/>
                          <a:cs typeface="Calibri" panose="020F0502020204030204" pitchFamily="34" charset="0"/>
                        </a:rPr>
                        <a:t>09/15</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00B050"/>
                          </a:solidFill>
                          <a:effectLst/>
                          <a:uLnTx/>
                          <a:uFillTx/>
                        </a:rPr>
                        <a:t>Completed </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994017468"/>
                  </a:ext>
                </a:extLst>
              </a:tr>
            </a:tbl>
          </a:graphicData>
        </a:graphic>
      </p:graphicFrame>
      <p:grpSp>
        <p:nvGrpSpPr>
          <p:cNvPr id="4" name="Group 3">
            <a:extLst>
              <a:ext uri="{FF2B5EF4-FFF2-40B4-BE49-F238E27FC236}">
                <a16:creationId xmlns:a16="http://schemas.microsoft.com/office/drawing/2014/main" id="{1C8C8108-A367-37ED-950A-CDA558CC1B0A}"/>
              </a:ext>
            </a:extLst>
          </p:cNvPr>
          <p:cNvGrpSpPr/>
          <p:nvPr/>
        </p:nvGrpSpPr>
        <p:grpSpPr>
          <a:xfrm>
            <a:off x="9631474" y="4695050"/>
            <a:ext cx="2136709" cy="1668009"/>
            <a:chOff x="9631474" y="4695050"/>
            <a:chExt cx="2136709" cy="1668009"/>
          </a:xfrm>
        </p:grpSpPr>
        <p:sp>
          <p:nvSpPr>
            <p:cNvPr id="6" name="TextBox 5">
              <a:extLst>
                <a:ext uri="{FF2B5EF4-FFF2-40B4-BE49-F238E27FC236}">
                  <a16:creationId xmlns:a16="http://schemas.microsoft.com/office/drawing/2014/main" id="{39B6D3A0-2AF2-4841-A3AC-FCE27DBA10D9}"/>
                </a:ext>
              </a:extLst>
            </p:cNvPr>
            <p:cNvSpPr txBox="1"/>
            <p:nvPr/>
          </p:nvSpPr>
          <p:spPr>
            <a:xfrm>
              <a:off x="9657461" y="5356485"/>
              <a:ext cx="789894" cy="215444"/>
            </a:xfrm>
            <a:prstGeom prst="rect">
              <a:avLst/>
            </a:prstGeom>
            <a:noFill/>
          </p:spPr>
          <p:txBody>
            <a:bodyPr wrap="square" rtlCol="0">
              <a:spAutoFit/>
            </a:bodyPr>
            <a:lstStyle/>
            <a:p>
              <a:r>
                <a:rPr lang="en-US" sz="800" b="1">
                  <a:latin typeface="Aptos" panose="020B0004020202020204" pitchFamily="34" charset="0"/>
                </a:rPr>
                <a:t>Productivity</a:t>
              </a:r>
            </a:p>
          </p:txBody>
        </p:sp>
        <p:grpSp>
          <p:nvGrpSpPr>
            <p:cNvPr id="18" name="Group 17">
              <a:extLst>
                <a:ext uri="{FF2B5EF4-FFF2-40B4-BE49-F238E27FC236}">
                  <a16:creationId xmlns:a16="http://schemas.microsoft.com/office/drawing/2014/main" id="{52435938-87EF-7F33-0911-18722074CFF5}"/>
                </a:ext>
              </a:extLst>
            </p:cNvPr>
            <p:cNvGrpSpPr/>
            <p:nvPr/>
          </p:nvGrpSpPr>
          <p:grpSpPr>
            <a:xfrm>
              <a:off x="9631474" y="4695050"/>
              <a:ext cx="2136709" cy="1668009"/>
              <a:chOff x="9544604" y="4731635"/>
              <a:chExt cx="2136709" cy="1668009"/>
            </a:xfrm>
          </p:grpSpPr>
          <p:grpSp>
            <p:nvGrpSpPr>
              <p:cNvPr id="19" name="Group 18">
                <a:extLst>
                  <a:ext uri="{FF2B5EF4-FFF2-40B4-BE49-F238E27FC236}">
                    <a16:creationId xmlns:a16="http://schemas.microsoft.com/office/drawing/2014/main" id="{DA5B558D-3A1A-A904-BD71-11CC751C0FD8}"/>
                  </a:ext>
                </a:extLst>
              </p:cNvPr>
              <p:cNvGrpSpPr/>
              <p:nvPr/>
            </p:nvGrpSpPr>
            <p:grpSpPr>
              <a:xfrm>
                <a:off x="9544604" y="4731635"/>
                <a:ext cx="2136709" cy="1668009"/>
                <a:chOff x="9657185" y="4958167"/>
                <a:chExt cx="2136709" cy="1668009"/>
              </a:xfrm>
            </p:grpSpPr>
            <p:sp>
              <p:nvSpPr>
                <p:cNvPr id="35" name="Rectangle: Rounded Corners 34">
                  <a:extLst>
                    <a:ext uri="{FF2B5EF4-FFF2-40B4-BE49-F238E27FC236}">
                      <a16:creationId xmlns:a16="http://schemas.microsoft.com/office/drawing/2014/main" id="{1165A877-7288-509F-5D09-238DD1415EF4}"/>
                    </a:ext>
                  </a:extLst>
                </p:cNvPr>
                <p:cNvSpPr/>
                <p:nvPr/>
              </p:nvSpPr>
              <p:spPr>
                <a:xfrm>
                  <a:off x="9657185" y="4958167"/>
                  <a:ext cx="2136709" cy="1668009"/>
                </a:xfrm>
                <a:prstGeom prst="roundRect">
                  <a:avLst/>
                </a:prstGeom>
                <a:solidFill>
                  <a:srgbClr val="FFFFFF">
                    <a:alpha val="18824"/>
                  </a:srgb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8ACD784B-4A68-1618-1CD1-A16CADEED7C4}"/>
                    </a:ext>
                  </a:extLst>
                </p:cNvPr>
                <p:cNvSpPr txBox="1"/>
                <p:nvPr/>
              </p:nvSpPr>
              <p:spPr>
                <a:xfrm>
                  <a:off x="9848333" y="5020031"/>
                  <a:ext cx="1754415" cy="307777"/>
                </a:xfrm>
                <a:prstGeom prst="rect">
                  <a:avLst/>
                </a:prstGeom>
                <a:no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PQCDMS</a:t>
                  </a:r>
                </a:p>
              </p:txBody>
            </p:sp>
          </p:grpSp>
          <p:pic>
            <p:nvPicPr>
              <p:cNvPr id="20" name="Graphic 19" descr="Remote work with solid fill">
                <a:extLst>
                  <a:ext uri="{FF2B5EF4-FFF2-40B4-BE49-F238E27FC236}">
                    <a16:creationId xmlns:a16="http://schemas.microsoft.com/office/drawing/2014/main" id="{7BE9B0D8-4D1F-AA38-02D5-D247456AD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3308" y="5024160"/>
                <a:ext cx="276540" cy="437773"/>
              </a:xfrm>
              <a:prstGeom prst="rect">
                <a:avLst/>
              </a:prstGeom>
            </p:spPr>
          </p:pic>
          <p:pic>
            <p:nvPicPr>
              <p:cNvPr id="21" name="Graphic 20" descr="Clipboard Checked with solid fill">
                <a:extLst>
                  <a:ext uri="{FF2B5EF4-FFF2-40B4-BE49-F238E27FC236}">
                    <a16:creationId xmlns:a16="http://schemas.microsoft.com/office/drawing/2014/main" id="{B6F65BDC-B181-DF74-55D7-575BE17D2C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07130" y="5054699"/>
                <a:ext cx="276540" cy="376694"/>
              </a:xfrm>
              <a:prstGeom prst="rect">
                <a:avLst/>
              </a:prstGeom>
            </p:spPr>
          </p:pic>
          <p:sp>
            <p:nvSpPr>
              <p:cNvPr id="22" name="TextBox 21">
                <a:extLst>
                  <a:ext uri="{FF2B5EF4-FFF2-40B4-BE49-F238E27FC236}">
                    <a16:creationId xmlns:a16="http://schemas.microsoft.com/office/drawing/2014/main" id="{7A8EB67F-CDBE-8FF4-F8FC-5EEF33FF1FFA}"/>
                  </a:ext>
                </a:extLst>
              </p:cNvPr>
              <p:cNvSpPr txBox="1"/>
              <p:nvPr/>
            </p:nvSpPr>
            <p:spPr>
              <a:xfrm>
                <a:off x="10389345" y="5381506"/>
                <a:ext cx="541928" cy="215444"/>
              </a:xfrm>
              <a:prstGeom prst="rect">
                <a:avLst/>
              </a:prstGeom>
              <a:noFill/>
            </p:spPr>
            <p:txBody>
              <a:bodyPr wrap="square" rtlCol="0">
                <a:spAutoFit/>
              </a:bodyPr>
              <a:lstStyle/>
              <a:p>
                <a:r>
                  <a:rPr lang="en-US" sz="800" b="1">
                    <a:latin typeface="Aptos" panose="020B0004020202020204" pitchFamily="34" charset="0"/>
                  </a:rPr>
                  <a:t>Quality</a:t>
                </a:r>
              </a:p>
            </p:txBody>
          </p:sp>
          <p:pic>
            <p:nvPicPr>
              <p:cNvPr id="23" name="Graphic 22" descr="Money with solid fill">
                <a:extLst>
                  <a:ext uri="{FF2B5EF4-FFF2-40B4-BE49-F238E27FC236}">
                    <a16:creationId xmlns:a16="http://schemas.microsoft.com/office/drawing/2014/main" id="{7BF278B9-EB8D-84D3-C324-65926A3CB4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86012" y="5051455"/>
                <a:ext cx="276540" cy="437773"/>
              </a:xfrm>
              <a:prstGeom prst="rect">
                <a:avLst/>
              </a:prstGeom>
            </p:spPr>
          </p:pic>
          <p:sp>
            <p:nvSpPr>
              <p:cNvPr id="25" name="TextBox 24">
                <a:extLst>
                  <a:ext uri="{FF2B5EF4-FFF2-40B4-BE49-F238E27FC236}">
                    <a16:creationId xmlns:a16="http://schemas.microsoft.com/office/drawing/2014/main" id="{0C6836EA-87D5-A619-AA3F-BCBE57F575B3}"/>
                  </a:ext>
                </a:extLst>
              </p:cNvPr>
              <p:cNvSpPr txBox="1"/>
              <p:nvPr/>
            </p:nvSpPr>
            <p:spPr>
              <a:xfrm>
                <a:off x="11124525" y="5396115"/>
                <a:ext cx="420393" cy="215444"/>
              </a:xfrm>
              <a:prstGeom prst="rect">
                <a:avLst/>
              </a:prstGeom>
              <a:noFill/>
            </p:spPr>
            <p:txBody>
              <a:bodyPr wrap="square" rtlCol="0">
                <a:spAutoFit/>
              </a:bodyPr>
              <a:lstStyle/>
              <a:p>
                <a:r>
                  <a:rPr lang="en-US" sz="800" b="1">
                    <a:latin typeface="Aptos" panose="020B0004020202020204" pitchFamily="34" charset="0"/>
                  </a:rPr>
                  <a:t>Cost</a:t>
                </a:r>
              </a:p>
            </p:txBody>
          </p:sp>
          <p:pic>
            <p:nvPicPr>
              <p:cNvPr id="26" name="Graphic 25" descr="Truck with solid fill">
                <a:extLst>
                  <a:ext uri="{FF2B5EF4-FFF2-40B4-BE49-F238E27FC236}">
                    <a16:creationId xmlns:a16="http://schemas.microsoft.com/office/drawing/2014/main" id="{86D2EB23-78A1-DD24-7D73-6A03F4359B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10292" y="5664308"/>
                <a:ext cx="335353" cy="425239"/>
              </a:xfrm>
              <a:prstGeom prst="rect">
                <a:avLst/>
              </a:prstGeom>
            </p:spPr>
          </p:pic>
          <p:sp>
            <p:nvSpPr>
              <p:cNvPr id="27" name="TextBox 26">
                <a:extLst>
                  <a:ext uri="{FF2B5EF4-FFF2-40B4-BE49-F238E27FC236}">
                    <a16:creationId xmlns:a16="http://schemas.microsoft.com/office/drawing/2014/main" id="{9C9592BA-4919-CF01-04F6-9554D46A6256}"/>
                  </a:ext>
                </a:extLst>
              </p:cNvPr>
              <p:cNvSpPr txBox="1"/>
              <p:nvPr/>
            </p:nvSpPr>
            <p:spPr>
              <a:xfrm>
                <a:off x="9588228" y="5996434"/>
                <a:ext cx="789894" cy="215444"/>
              </a:xfrm>
              <a:prstGeom prst="rect">
                <a:avLst/>
              </a:prstGeom>
              <a:noFill/>
            </p:spPr>
            <p:txBody>
              <a:bodyPr wrap="square" rtlCol="0">
                <a:spAutoFit/>
              </a:bodyPr>
              <a:lstStyle/>
              <a:p>
                <a:r>
                  <a:rPr lang="en-US" sz="800" b="1">
                    <a:latin typeface="Aptos" panose="020B0004020202020204" pitchFamily="34" charset="0"/>
                  </a:rPr>
                  <a:t>Delivery</a:t>
                </a:r>
              </a:p>
            </p:txBody>
          </p:sp>
          <p:pic>
            <p:nvPicPr>
              <p:cNvPr id="28" name="Graphic 27" descr="Construction worker male with solid fill">
                <a:extLst>
                  <a:ext uri="{FF2B5EF4-FFF2-40B4-BE49-F238E27FC236}">
                    <a16:creationId xmlns:a16="http://schemas.microsoft.com/office/drawing/2014/main" id="{6971328E-32AA-1030-12B6-279A11E6FD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3810" y="5687062"/>
                <a:ext cx="217133" cy="343729"/>
              </a:xfrm>
              <a:prstGeom prst="rect">
                <a:avLst/>
              </a:prstGeom>
            </p:spPr>
          </p:pic>
          <p:sp>
            <p:nvSpPr>
              <p:cNvPr id="29" name="TextBox 28">
                <a:extLst>
                  <a:ext uri="{FF2B5EF4-FFF2-40B4-BE49-F238E27FC236}">
                    <a16:creationId xmlns:a16="http://schemas.microsoft.com/office/drawing/2014/main" id="{88191A75-48B8-42BB-5F4C-706A11F2A796}"/>
                  </a:ext>
                </a:extLst>
              </p:cNvPr>
              <p:cNvSpPr txBox="1"/>
              <p:nvPr/>
            </p:nvSpPr>
            <p:spPr>
              <a:xfrm>
                <a:off x="10391661" y="5988151"/>
                <a:ext cx="487011" cy="215444"/>
              </a:xfrm>
              <a:prstGeom prst="rect">
                <a:avLst/>
              </a:prstGeom>
              <a:noFill/>
            </p:spPr>
            <p:txBody>
              <a:bodyPr wrap="square" rtlCol="0">
                <a:spAutoFit/>
              </a:bodyPr>
              <a:lstStyle/>
              <a:p>
                <a:r>
                  <a:rPr lang="en-US" sz="800" b="1">
                    <a:latin typeface="Aptos" panose="020B0004020202020204" pitchFamily="34" charset="0"/>
                  </a:rPr>
                  <a:t>Safety</a:t>
                </a:r>
              </a:p>
            </p:txBody>
          </p:sp>
          <p:pic>
            <p:nvPicPr>
              <p:cNvPr id="30" name="Graphic 29" descr="Hero Male with solid fill">
                <a:extLst>
                  <a:ext uri="{FF2B5EF4-FFF2-40B4-BE49-F238E27FC236}">
                    <a16:creationId xmlns:a16="http://schemas.microsoft.com/office/drawing/2014/main" id="{56D951C7-BCC3-C2F6-7A98-361437F085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19140" y="5700385"/>
                <a:ext cx="217133" cy="343729"/>
              </a:xfrm>
              <a:prstGeom prst="rect">
                <a:avLst/>
              </a:prstGeom>
            </p:spPr>
          </p:pic>
          <p:sp>
            <p:nvSpPr>
              <p:cNvPr id="31" name="TextBox 30">
                <a:extLst>
                  <a:ext uri="{FF2B5EF4-FFF2-40B4-BE49-F238E27FC236}">
                    <a16:creationId xmlns:a16="http://schemas.microsoft.com/office/drawing/2014/main" id="{E74521CE-6C76-309F-06D5-C4B2D292B96C}"/>
                  </a:ext>
                </a:extLst>
              </p:cNvPr>
              <p:cNvSpPr txBox="1"/>
              <p:nvPr/>
            </p:nvSpPr>
            <p:spPr>
              <a:xfrm>
                <a:off x="11052110" y="5979696"/>
                <a:ext cx="520765" cy="215444"/>
              </a:xfrm>
              <a:prstGeom prst="rect">
                <a:avLst/>
              </a:prstGeom>
              <a:noFill/>
            </p:spPr>
            <p:txBody>
              <a:bodyPr wrap="square" rtlCol="0">
                <a:spAutoFit/>
              </a:bodyPr>
              <a:lstStyle/>
              <a:p>
                <a:r>
                  <a:rPr lang="en-US" sz="800" b="1">
                    <a:latin typeface="Aptos" panose="020B0004020202020204" pitchFamily="34" charset="0"/>
                  </a:rPr>
                  <a:t>Morale</a:t>
                </a:r>
              </a:p>
            </p:txBody>
          </p:sp>
          <p:sp>
            <p:nvSpPr>
              <p:cNvPr id="32" name="Rectangle 31">
                <a:extLst>
                  <a:ext uri="{FF2B5EF4-FFF2-40B4-BE49-F238E27FC236}">
                    <a16:creationId xmlns:a16="http://schemas.microsoft.com/office/drawing/2014/main" id="{7BF9BEFA-0F4B-0C19-7405-521EF7FBD8A4}"/>
                  </a:ext>
                </a:extLst>
              </p:cNvPr>
              <p:cNvSpPr/>
              <p:nvPr/>
            </p:nvSpPr>
            <p:spPr>
              <a:xfrm>
                <a:off x="9645950" y="5043150"/>
                <a:ext cx="595792" cy="587399"/>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32">
                <a:extLst>
                  <a:ext uri="{FF2B5EF4-FFF2-40B4-BE49-F238E27FC236}">
                    <a16:creationId xmlns:a16="http://schemas.microsoft.com/office/drawing/2014/main" id="{D076764B-1CB3-6E89-E0AB-90DBFE039D5B}"/>
                  </a:ext>
                </a:extLst>
              </p:cNvPr>
              <p:cNvSpPr/>
              <p:nvPr/>
            </p:nvSpPr>
            <p:spPr>
              <a:xfrm>
                <a:off x="10327187" y="5043346"/>
                <a:ext cx="595792" cy="587399"/>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Rectangle 33">
                <a:extLst>
                  <a:ext uri="{FF2B5EF4-FFF2-40B4-BE49-F238E27FC236}">
                    <a16:creationId xmlns:a16="http://schemas.microsoft.com/office/drawing/2014/main" id="{38B60E83-1814-1600-AE8D-F5EB00AE249D}"/>
                  </a:ext>
                </a:extLst>
              </p:cNvPr>
              <p:cNvSpPr/>
              <p:nvPr/>
            </p:nvSpPr>
            <p:spPr>
              <a:xfrm>
                <a:off x="11003612" y="5658661"/>
                <a:ext cx="595792" cy="587399"/>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spTree>
    <p:extLst>
      <p:ext uri="{BB962C8B-B14F-4D97-AF65-F5344CB8AC3E}">
        <p14:creationId xmlns:p14="http://schemas.microsoft.com/office/powerpoint/2010/main" val="380186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05174-1F09-3848-E8B1-D93928109674}"/>
            </a:ext>
          </a:extLst>
        </p:cNvPr>
        <p:cNvGrpSpPr/>
        <p:nvPr/>
      </p:nvGrpSpPr>
      <p:grpSpPr>
        <a:xfrm>
          <a:off x="0" y="0"/>
          <a:ext cx="0" cy="0"/>
          <a:chOff x="0" y="0"/>
          <a:chExt cx="0" cy="0"/>
        </a:xfrm>
      </p:grpSpPr>
      <p:sp>
        <p:nvSpPr>
          <p:cNvPr id="4" name="Shape 1">
            <a:extLst>
              <a:ext uri="{FF2B5EF4-FFF2-40B4-BE49-F238E27FC236}">
                <a16:creationId xmlns:a16="http://schemas.microsoft.com/office/drawing/2014/main" id="{D6B00FB7-ED8B-8D7D-408D-F007B7AA467E}"/>
              </a:ext>
            </a:extLst>
          </p:cNvPr>
          <p:cNvSpPr/>
          <p:nvPr/>
        </p:nvSpPr>
        <p:spPr>
          <a:xfrm>
            <a:off x="180114" y="751769"/>
            <a:ext cx="11800075" cy="2851588"/>
          </a:xfrm>
          <a:prstGeom prst="roundRect">
            <a:avLst>
              <a:gd name="adj" fmla="val 2323"/>
            </a:avLst>
          </a:prstGeom>
          <a:noFill/>
          <a:ln w="9525">
            <a:solidFill>
              <a:schemeClr val="tx1"/>
            </a:solidFill>
            <a:prstDash val="solid"/>
          </a:ln>
        </p:spPr>
        <p:txBody>
          <a:bodyPr/>
          <a:lstStyle/>
          <a:p>
            <a:r>
              <a:rPr lang="en-US" sz="2400" b="1">
                <a:latin typeface="Aptos" panose="020B0004020202020204" pitchFamily="34" charset="0"/>
              </a:rPr>
              <a:t>Objective</a:t>
            </a:r>
          </a:p>
          <a:p>
            <a:r>
              <a:rPr lang="en-US">
                <a:latin typeface="Aptos" panose="020B0004020202020204" pitchFamily="34" charset="0"/>
              </a:rPr>
              <a:t>The Problem </a:t>
            </a:r>
          </a:p>
          <a:p>
            <a:endParaRPr lang="en-US">
              <a:latin typeface="Aptos" panose="020B0004020202020204" pitchFamily="34" charset="0"/>
            </a:endParaRPr>
          </a:p>
          <a:p>
            <a:endParaRPr lang="en-US">
              <a:latin typeface="Aptos" panose="020B0004020202020204" pitchFamily="34" charset="0"/>
            </a:endParaRPr>
          </a:p>
          <a:p>
            <a:r>
              <a:rPr lang="en-US">
                <a:latin typeface="Aptos" panose="020B0004020202020204" pitchFamily="34" charset="0"/>
              </a:rPr>
              <a:t> </a:t>
            </a:r>
          </a:p>
          <a:p>
            <a:endParaRPr lang="en-US">
              <a:latin typeface="Aptos" panose="020B0004020202020204" pitchFamily="34" charset="0"/>
            </a:endParaRPr>
          </a:p>
          <a:p>
            <a:endParaRPr lang="en-US">
              <a:latin typeface="Aptos" panose="020B0004020202020204" pitchFamily="34" charset="0"/>
            </a:endParaRPr>
          </a:p>
        </p:txBody>
      </p:sp>
      <p:sp>
        <p:nvSpPr>
          <p:cNvPr id="28" name="Shape 1">
            <a:extLst>
              <a:ext uri="{FF2B5EF4-FFF2-40B4-BE49-F238E27FC236}">
                <a16:creationId xmlns:a16="http://schemas.microsoft.com/office/drawing/2014/main" id="{D8DBC367-30A2-035A-35BF-0C95217DA9FD}"/>
              </a:ext>
            </a:extLst>
          </p:cNvPr>
          <p:cNvSpPr/>
          <p:nvPr/>
        </p:nvSpPr>
        <p:spPr>
          <a:xfrm>
            <a:off x="614796" y="1496960"/>
            <a:ext cx="2261828" cy="985978"/>
          </a:xfrm>
          <a:prstGeom prst="roundRect">
            <a:avLst/>
          </a:prstGeom>
          <a:noFill/>
          <a:ln w="19050">
            <a:solidFill>
              <a:schemeClr val="tx1"/>
            </a:solidFill>
            <a:prstDash val="solid"/>
          </a:ln>
        </p:spPr>
        <p:txBody>
          <a:bodyPr/>
          <a:lstStyle/>
          <a:p>
            <a:r>
              <a:rPr lang="en-US">
                <a:latin typeface="Aptos" panose="020B0004020202020204" pitchFamily="34" charset="0"/>
              </a:rPr>
              <a:t>Design optimizations of existing AGV  </a:t>
            </a:r>
          </a:p>
        </p:txBody>
      </p:sp>
      <p:sp>
        <p:nvSpPr>
          <p:cNvPr id="30" name="Shape 1">
            <a:extLst>
              <a:ext uri="{FF2B5EF4-FFF2-40B4-BE49-F238E27FC236}">
                <a16:creationId xmlns:a16="http://schemas.microsoft.com/office/drawing/2014/main" id="{D53139FB-43D5-9082-4ABB-B425CB16C697}"/>
              </a:ext>
            </a:extLst>
          </p:cNvPr>
          <p:cNvSpPr/>
          <p:nvPr/>
        </p:nvSpPr>
        <p:spPr>
          <a:xfrm>
            <a:off x="614796" y="2622483"/>
            <a:ext cx="2261829" cy="809812"/>
          </a:xfrm>
          <a:prstGeom prst="roundRect">
            <a:avLst/>
          </a:prstGeom>
          <a:noFill/>
          <a:ln w="19050">
            <a:solidFill>
              <a:schemeClr val="tx1"/>
            </a:solidFill>
            <a:prstDash val="solid"/>
          </a:ln>
        </p:spPr>
        <p:txBody>
          <a:bodyPr/>
          <a:lstStyle/>
          <a:p>
            <a:r>
              <a:rPr lang="en-US">
                <a:latin typeface="Aptos" panose="020B0004020202020204" pitchFamily="34" charset="0"/>
              </a:rPr>
              <a:t>Improve delivery process</a:t>
            </a:r>
          </a:p>
        </p:txBody>
      </p:sp>
      <p:sp>
        <p:nvSpPr>
          <p:cNvPr id="31" name="TextBox 30">
            <a:extLst>
              <a:ext uri="{FF2B5EF4-FFF2-40B4-BE49-F238E27FC236}">
                <a16:creationId xmlns:a16="http://schemas.microsoft.com/office/drawing/2014/main" id="{F81F5F87-CACF-D11C-3E03-EF43C75DC110}"/>
              </a:ext>
            </a:extLst>
          </p:cNvPr>
          <p:cNvSpPr txBox="1"/>
          <p:nvPr/>
        </p:nvSpPr>
        <p:spPr>
          <a:xfrm>
            <a:off x="233228" y="0"/>
            <a:ext cx="11270514" cy="400110"/>
          </a:xfrm>
          <a:prstGeom prst="rect">
            <a:avLst/>
          </a:prstGeom>
          <a:noFill/>
        </p:spPr>
        <p:txBody>
          <a:bodyPr wrap="square" rtlCol="0">
            <a:spAutoFit/>
          </a:bodyPr>
          <a:lstStyle/>
          <a:p>
            <a:r>
              <a:rPr lang="en-US" sz="2000" b="1" u="sng">
                <a:ea typeface="+mj-ea"/>
                <a:cs typeface="+mj-cs"/>
              </a:rPr>
              <a:t>SHOP: Model-3 General Assy.-GA-3 Project Name: Seats AGV  Design Optimizations </a:t>
            </a:r>
            <a:endParaRPr lang="en-US" sz="2000" b="1">
              <a:cs typeface="Times New Roman" panose="02020603050405020304" pitchFamily="18" charset="0"/>
            </a:endParaRPr>
          </a:p>
        </p:txBody>
      </p:sp>
      <p:sp>
        <p:nvSpPr>
          <p:cNvPr id="32" name="TextBox 31">
            <a:extLst>
              <a:ext uri="{FF2B5EF4-FFF2-40B4-BE49-F238E27FC236}">
                <a16:creationId xmlns:a16="http://schemas.microsoft.com/office/drawing/2014/main" id="{ECF1AE7C-A029-4619-5B24-F4B12C11D467}"/>
              </a:ext>
            </a:extLst>
          </p:cNvPr>
          <p:cNvSpPr txBox="1"/>
          <p:nvPr/>
        </p:nvSpPr>
        <p:spPr>
          <a:xfrm>
            <a:off x="233228" y="351423"/>
            <a:ext cx="2157547" cy="338554"/>
          </a:xfrm>
          <a:prstGeom prst="rect">
            <a:avLst/>
          </a:prstGeom>
          <a:noFill/>
        </p:spPr>
        <p:txBody>
          <a:bodyPr wrap="square" rtlCol="0">
            <a:spAutoFit/>
          </a:bodyPr>
          <a:lstStyle/>
          <a:p>
            <a:r>
              <a:rPr lang="en-US" sz="1600" b="1">
                <a:cs typeface="Times New Roman" panose="02020603050405020304" pitchFamily="18" charset="0"/>
              </a:rPr>
              <a:t>Status: </a:t>
            </a:r>
            <a:r>
              <a:rPr lang="en-US" sz="1600" b="1">
                <a:solidFill>
                  <a:srgbClr val="00B050"/>
                </a:solidFill>
                <a:cs typeface="Times New Roman" panose="02020603050405020304" pitchFamily="18" charset="0"/>
              </a:rPr>
              <a:t>Completed </a:t>
            </a:r>
          </a:p>
        </p:txBody>
      </p:sp>
      <p:cxnSp>
        <p:nvCxnSpPr>
          <p:cNvPr id="7" name="Connector: Curved 6">
            <a:extLst>
              <a:ext uri="{FF2B5EF4-FFF2-40B4-BE49-F238E27FC236}">
                <a16:creationId xmlns:a16="http://schemas.microsoft.com/office/drawing/2014/main" id="{849750ED-5178-BA78-BB5E-68F091D78AEB}"/>
              </a:ext>
            </a:extLst>
          </p:cNvPr>
          <p:cNvCxnSpPr>
            <a:cxnSpLocks/>
            <a:stCxn id="28" idx="3"/>
            <a:endCxn id="5" idx="1"/>
          </p:cNvCxnSpPr>
          <p:nvPr/>
        </p:nvCxnSpPr>
        <p:spPr>
          <a:xfrm>
            <a:off x="2876624" y="1989949"/>
            <a:ext cx="1855726" cy="20410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9" name="Connector: Curved 8">
            <a:extLst>
              <a:ext uri="{FF2B5EF4-FFF2-40B4-BE49-F238E27FC236}">
                <a16:creationId xmlns:a16="http://schemas.microsoft.com/office/drawing/2014/main" id="{2856EB10-B6E5-81FB-2E2D-600985E9DD52}"/>
              </a:ext>
            </a:extLst>
          </p:cNvPr>
          <p:cNvCxnSpPr>
            <a:cxnSpLocks/>
            <a:stCxn id="30" idx="3"/>
            <a:endCxn id="5" idx="1"/>
          </p:cNvCxnSpPr>
          <p:nvPr/>
        </p:nvCxnSpPr>
        <p:spPr>
          <a:xfrm flipV="1">
            <a:off x="2876625" y="2194056"/>
            <a:ext cx="1855725" cy="83333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9" name="Shape 1">
            <a:extLst>
              <a:ext uri="{FF2B5EF4-FFF2-40B4-BE49-F238E27FC236}">
                <a16:creationId xmlns:a16="http://schemas.microsoft.com/office/drawing/2014/main" id="{89D4CCFF-8DE1-5C66-5A53-C614B4EFB7C6}"/>
              </a:ext>
            </a:extLst>
          </p:cNvPr>
          <p:cNvSpPr/>
          <p:nvPr/>
        </p:nvSpPr>
        <p:spPr>
          <a:xfrm>
            <a:off x="8647833" y="2115318"/>
            <a:ext cx="2689175" cy="912071"/>
          </a:xfrm>
          <a:prstGeom prst="roundRect">
            <a:avLst/>
          </a:prstGeom>
          <a:noFill/>
          <a:ln w="19050">
            <a:solidFill>
              <a:schemeClr val="tx1"/>
            </a:solidFill>
            <a:prstDash val="solid"/>
          </a:ln>
        </p:spPr>
        <p:txBody>
          <a:bodyPr/>
          <a:lstStyle/>
          <a:p>
            <a:r>
              <a:rPr lang="en-US">
                <a:latin typeface="Aptos" panose="020B0004020202020204" pitchFamily="34" charset="0"/>
              </a:rPr>
              <a:t>Reduction in cost of maintenance  </a:t>
            </a:r>
          </a:p>
        </p:txBody>
      </p:sp>
      <p:cxnSp>
        <p:nvCxnSpPr>
          <p:cNvPr id="60" name="Connector: Curved 59">
            <a:extLst>
              <a:ext uri="{FF2B5EF4-FFF2-40B4-BE49-F238E27FC236}">
                <a16:creationId xmlns:a16="http://schemas.microsoft.com/office/drawing/2014/main" id="{62676F39-B5C3-E7AC-D0F3-A9D5784D3281}"/>
              </a:ext>
            </a:extLst>
          </p:cNvPr>
          <p:cNvCxnSpPr>
            <a:cxnSpLocks/>
            <a:stCxn id="19" idx="1"/>
            <a:endCxn id="5" idx="3"/>
          </p:cNvCxnSpPr>
          <p:nvPr/>
        </p:nvCxnSpPr>
        <p:spPr>
          <a:xfrm rot="10800000">
            <a:off x="7421525" y="2194056"/>
            <a:ext cx="1226308" cy="377298"/>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0CF1670C-FF2C-0D21-2A44-780FEDAA8E93}"/>
              </a:ext>
            </a:extLst>
          </p:cNvPr>
          <p:cNvPicPr>
            <a:picLocks noChangeAspect="1"/>
          </p:cNvPicPr>
          <p:nvPr/>
        </p:nvPicPr>
        <p:blipFill>
          <a:blip r:embed="rId3"/>
          <a:srcRect l="10330" r="8928"/>
          <a:stretch/>
        </p:blipFill>
        <p:spPr>
          <a:xfrm>
            <a:off x="4732350" y="914038"/>
            <a:ext cx="2689175" cy="2560035"/>
          </a:xfrm>
          <a:prstGeom prst="rect">
            <a:avLst/>
          </a:prstGeom>
          <a:ln>
            <a:solidFill>
              <a:schemeClr val="tx1"/>
            </a:solidFill>
          </a:ln>
        </p:spPr>
      </p:pic>
      <p:sp>
        <p:nvSpPr>
          <p:cNvPr id="24" name="Shape 1">
            <a:extLst>
              <a:ext uri="{FF2B5EF4-FFF2-40B4-BE49-F238E27FC236}">
                <a16:creationId xmlns:a16="http://schemas.microsoft.com/office/drawing/2014/main" id="{A795DA56-23F1-BC24-0E16-9331495AC157}"/>
              </a:ext>
            </a:extLst>
          </p:cNvPr>
          <p:cNvSpPr/>
          <p:nvPr/>
        </p:nvSpPr>
        <p:spPr>
          <a:xfrm>
            <a:off x="180113" y="3765286"/>
            <a:ext cx="11800075" cy="2550273"/>
          </a:xfrm>
          <a:prstGeom prst="roundRect">
            <a:avLst>
              <a:gd name="adj" fmla="val 2323"/>
            </a:avLst>
          </a:prstGeom>
          <a:noFill/>
          <a:ln w="9525">
            <a:solidFill>
              <a:schemeClr val="tx1"/>
            </a:solidFill>
            <a:prstDash val="solid"/>
          </a:ln>
        </p:spPr>
        <p:txBody>
          <a:bodyPr/>
          <a:lstStyle/>
          <a:p>
            <a:r>
              <a:rPr lang="en-US" sz="2400" b="1">
                <a:latin typeface="Aptos" panose="020B0004020202020204" pitchFamily="34" charset="0"/>
              </a:rPr>
              <a:t>Solution</a:t>
            </a:r>
          </a:p>
          <a:p>
            <a:r>
              <a:rPr lang="en-US">
                <a:latin typeface="Aptos" panose="020B0004020202020204" pitchFamily="34" charset="0"/>
              </a:rPr>
              <a:t>DFMEA-Design Failure Mode Effects &amp; Analysis </a:t>
            </a:r>
          </a:p>
          <a:p>
            <a:endParaRPr lang="en-US">
              <a:latin typeface="Aptos" panose="020B0004020202020204" pitchFamily="34" charset="0"/>
            </a:endParaRPr>
          </a:p>
          <a:p>
            <a:endParaRPr lang="en-US">
              <a:latin typeface="Aptos" panose="020B0004020202020204" pitchFamily="34" charset="0"/>
            </a:endParaRPr>
          </a:p>
          <a:p>
            <a:r>
              <a:rPr lang="en-US">
                <a:latin typeface="Aptos" panose="020B0004020202020204" pitchFamily="34" charset="0"/>
              </a:rPr>
              <a:t> </a:t>
            </a:r>
          </a:p>
          <a:p>
            <a:endParaRPr lang="en-US">
              <a:latin typeface="Aptos" panose="020B0004020202020204" pitchFamily="34" charset="0"/>
            </a:endParaRPr>
          </a:p>
          <a:p>
            <a:endParaRPr lang="en-US">
              <a:latin typeface="Aptos" panose="020B0004020202020204" pitchFamily="34" charset="0"/>
            </a:endParaRPr>
          </a:p>
        </p:txBody>
      </p:sp>
      <p:sp>
        <p:nvSpPr>
          <p:cNvPr id="36" name="AutoShape 2" descr="DFMEA Guide with Free PDF Template and Examples">
            <a:extLst>
              <a:ext uri="{FF2B5EF4-FFF2-40B4-BE49-F238E27FC236}">
                <a16:creationId xmlns:a16="http://schemas.microsoft.com/office/drawing/2014/main" id="{53DEA8DE-78F9-9ABE-CC57-CC05C87CA9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1" name="Diagram 40">
            <a:extLst>
              <a:ext uri="{FF2B5EF4-FFF2-40B4-BE49-F238E27FC236}">
                <a16:creationId xmlns:a16="http://schemas.microsoft.com/office/drawing/2014/main" id="{C47C31F5-198C-63A7-6212-D3E2A171101B}"/>
              </a:ext>
            </a:extLst>
          </p:cNvPr>
          <p:cNvGraphicFramePr/>
          <p:nvPr>
            <p:extLst>
              <p:ext uri="{D42A27DB-BD31-4B8C-83A1-F6EECF244321}">
                <p14:modId xmlns:p14="http://schemas.microsoft.com/office/powerpoint/2010/main" val="3095974421"/>
              </p:ext>
            </p:extLst>
          </p:nvPr>
        </p:nvGraphicFramePr>
        <p:xfrm>
          <a:off x="383771" y="4505498"/>
          <a:ext cx="4562302" cy="17145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Arrow: Right 2">
            <a:extLst>
              <a:ext uri="{FF2B5EF4-FFF2-40B4-BE49-F238E27FC236}">
                <a16:creationId xmlns:a16="http://schemas.microsoft.com/office/drawing/2014/main" id="{67CD7F28-CEE3-E498-8D23-91D1B1FD9A6B}"/>
              </a:ext>
            </a:extLst>
          </p:cNvPr>
          <p:cNvSpPr/>
          <p:nvPr/>
        </p:nvSpPr>
        <p:spPr>
          <a:xfrm>
            <a:off x="5005482" y="5040422"/>
            <a:ext cx="607373" cy="5127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5A54339-AFA4-D1C6-F5E2-5D2137000988}"/>
              </a:ext>
            </a:extLst>
          </p:cNvPr>
          <p:cNvSpPr/>
          <p:nvPr/>
        </p:nvSpPr>
        <p:spPr>
          <a:xfrm>
            <a:off x="8344146" y="5004950"/>
            <a:ext cx="607373" cy="5127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Shape 1">
            <a:extLst>
              <a:ext uri="{FF2B5EF4-FFF2-40B4-BE49-F238E27FC236}">
                <a16:creationId xmlns:a16="http://schemas.microsoft.com/office/drawing/2014/main" id="{5E1AE1FB-8E62-9FDA-83CF-8DD5892EFB10}"/>
              </a:ext>
            </a:extLst>
          </p:cNvPr>
          <p:cNvSpPr/>
          <p:nvPr/>
        </p:nvSpPr>
        <p:spPr>
          <a:xfrm>
            <a:off x="8998302" y="3977321"/>
            <a:ext cx="2981885" cy="2151215"/>
          </a:xfrm>
          <a:prstGeom prst="roundRect">
            <a:avLst/>
          </a:prstGeom>
          <a:noFill/>
          <a:ln w="19050">
            <a:solidFill>
              <a:schemeClr val="tx1"/>
            </a:solidFill>
            <a:prstDash val="solid"/>
          </a:ln>
        </p:spPr>
        <p:txBody>
          <a:bodyPr/>
          <a:lstStyle/>
          <a:p>
            <a:r>
              <a:rPr lang="en-US" sz="1600" b="1">
                <a:latin typeface="Aptos" panose="020B0004020202020204" pitchFamily="34" charset="0"/>
              </a:rPr>
              <a:t>Top Failure Modes Identified</a:t>
            </a:r>
          </a:p>
          <a:p>
            <a:pPr marL="285750" indent="-285750">
              <a:buFont typeface="Arial" panose="020B0604020202020204" pitchFamily="34" charset="0"/>
              <a:buChar char="•"/>
            </a:pPr>
            <a:r>
              <a:rPr lang="en-US" sz="1600">
                <a:latin typeface="Aptos" panose="020B0004020202020204" pitchFamily="34" charset="0"/>
              </a:rPr>
              <a:t>Forced Vibrations </a:t>
            </a:r>
          </a:p>
          <a:p>
            <a:pPr marL="285750" indent="-285750">
              <a:buFont typeface="Arial" panose="020B0604020202020204" pitchFamily="34" charset="0"/>
              <a:buChar char="•"/>
            </a:pPr>
            <a:r>
              <a:rPr lang="en-US" sz="1600">
                <a:latin typeface="Aptos" panose="020B0004020202020204" pitchFamily="34" charset="0"/>
              </a:rPr>
              <a:t>Derailment from AGV paths</a:t>
            </a:r>
          </a:p>
          <a:p>
            <a:pPr marL="285750" indent="-285750">
              <a:buFont typeface="Arial" panose="020B0604020202020204" pitchFamily="34" charset="0"/>
              <a:buChar char="•"/>
            </a:pPr>
            <a:r>
              <a:rPr lang="en-US" sz="1600">
                <a:latin typeface="Aptos" panose="020B0004020202020204" pitchFamily="34" charset="0"/>
              </a:rPr>
              <a:t>Communication discontinuity</a:t>
            </a:r>
          </a:p>
        </p:txBody>
      </p:sp>
      <p:sp>
        <p:nvSpPr>
          <p:cNvPr id="12" name="Rectangle: Rounded Corners 11">
            <a:extLst>
              <a:ext uri="{FF2B5EF4-FFF2-40B4-BE49-F238E27FC236}">
                <a16:creationId xmlns:a16="http://schemas.microsoft.com/office/drawing/2014/main" id="{F89C1A5C-77F6-1CE5-80D9-B6B9145BA5E6}"/>
              </a:ext>
            </a:extLst>
          </p:cNvPr>
          <p:cNvSpPr/>
          <p:nvPr/>
        </p:nvSpPr>
        <p:spPr>
          <a:xfrm>
            <a:off x="5667921" y="4838037"/>
            <a:ext cx="2456270" cy="42978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Mechanical subsystems </a:t>
            </a:r>
          </a:p>
        </p:txBody>
      </p:sp>
      <p:sp>
        <p:nvSpPr>
          <p:cNvPr id="13" name="Rectangle: Rounded Corners 12">
            <a:extLst>
              <a:ext uri="{FF2B5EF4-FFF2-40B4-BE49-F238E27FC236}">
                <a16:creationId xmlns:a16="http://schemas.microsoft.com/office/drawing/2014/main" id="{DA03EA25-0B61-7A26-6D9E-ABBB5EE49D02}"/>
              </a:ext>
            </a:extLst>
          </p:cNvPr>
          <p:cNvSpPr/>
          <p:nvPr/>
        </p:nvSpPr>
        <p:spPr>
          <a:xfrm>
            <a:off x="5676325" y="5514177"/>
            <a:ext cx="2456270" cy="42978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Electrical subsystems</a:t>
            </a:r>
          </a:p>
        </p:txBody>
      </p:sp>
      <p:sp>
        <p:nvSpPr>
          <p:cNvPr id="27" name="Rectangle: Rounded Corners 26">
            <a:extLst>
              <a:ext uri="{FF2B5EF4-FFF2-40B4-BE49-F238E27FC236}">
                <a16:creationId xmlns:a16="http://schemas.microsoft.com/office/drawing/2014/main" id="{91E67F6D-234C-9F4F-BB01-D2063F1CE585}"/>
              </a:ext>
            </a:extLst>
          </p:cNvPr>
          <p:cNvSpPr/>
          <p:nvPr/>
        </p:nvSpPr>
        <p:spPr>
          <a:xfrm>
            <a:off x="9390888" y="4599159"/>
            <a:ext cx="1946120" cy="238877"/>
          </a:xfrm>
          <a:prstGeom prst="round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8149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4D588-427B-2AF6-2BA3-5718273F755D}"/>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723B9886-42EC-0BF2-A32D-1F43F1876347}"/>
              </a:ext>
            </a:extLst>
          </p:cNvPr>
          <p:cNvSpPr txBox="1"/>
          <p:nvPr/>
        </p:nvSpPr>
        <p:spPr>
          <a:xfrm>
            <a:off x="233228" y="0"/>
            <a:ext cx="11270514" cy="400110"/>
          </a:xfrm>
          <a:prstGeom prst="rect">
            <a:avLst/>
          </a:prstGeom>
          <a:noFill/>
        </p:spPr>
        <p:txBody>
          <a:bodyPr wrap="square" rtlCol="0">
            <a:spAutoFit/>
          </a:bodyPr>
          <a:lstStyle/>
          <a:p>
            <a:r>
              <a:rPr lang="en-US" sz="2000" b="1" u="sng">
                <a:ea typeface="+mj-ea"/>
                <a:cs typeface="+mj-cs"/>
              </a:rPr>
              <a:t>SHOP: Model-3 General Assy.-GA-3 Project Name: Seats AGV  Design Optimizations </a:t>
            </a:r>
            <a:endParaRPr lang="en-US" sz="2000" b="1">
              <a:cs typeface="Times New Roman" panose="02020603050405020304" pitchFamily="18" charset="0"/>
            </a:endParaRPr>
          </a:p>
        </p:txBody>
      </p:sp>
      <p:sp>
        <p:nvSpPr>
          <p:cNvPr id="32" name="TextBox 31">
            <a:extLst>
              <a:ext uri="{FF2B5EF4-FFF2-40B4-BE49-F238E27FC236}">
                <a16:creationId xmlns:a16="http://schemas.microsoft.com/office/drawing/2014/main" id="{492E911A-E31C-B16B-BC25-CA6F20E507E9}"/>
              </a:ext>
            </a:extLst>
          </p:cNvPr>
          <p:cNvSpPr txBox="1"/>
          <p:nvPr/>
        </p:nvSpPr>
        <p:spPr>
          <a:xfrm>
            <a:off x="233228" y="351423"/>
            <a:ext cx="2157547" cy="338554"/>
          </a:xfrm>
          <a:prstGeom prst="rect">
            <a:avLst/>
          </a:prstGeom>
          <a:noFill/>
        </p:spPr>
        <p:txBody>
          <a:bodyPr wrap="square" rtlCol="0">
            <a:spAutoFit/>
          </a:bodyPr>
          <a:lstStyle/>
          <a:p>
            <a:r>
              <a:rPr lang="en-US" sz="1600" b="1">
                <a:cs typeface="Times New Roman" panose="02020603050405020304" pitchFamily="18" charset="0"/>
              </a:rPr>
              <a:t>Status: In Progress </a:t>
            </a:r>
          </a:p>
        </p:txBody>
      </p:sp>
      <p:sp>
        <p:nvSpPr>
          <p:cNvPr id="24" name="Shape 1">
            <a:extLst>
              <a:ext uri="{FF2B5EF4-FFF2-40B4-BE49-F238E27FC236}">
                <a16:creationId xmlns:a16="http://schemas.microsoft.com/office/drawing/2014/main" id="{6A785C08-1AC3-147E-5317-DB42BDC24551}"/>
              </a:ext>
            </a:extLst>
          </p:cNvPr>
          <p:cNvSpPr/>
          <p:nvPr/>
        </p:nvSpPr>
        <p:spPr>
          <a:xfrm>
            <a:off x="195962" y="689977"/>
            <a:ext cx="11800075" cy="5816600"/>
          </a:xfrm>
          <a:prstGeom prst="roundRect">
            <a:avLst>
              <a:gd name="adj" fmla="val 2323"/>
            </a:avLst>
          </a:prstGeom>
          <a:noFill/>
          <a:ln w="9525">
            <a:solidFill>
              <a:schemeClr val="tx1"/>
            </a:solidFill>
            <a:prstDash val="solid"/>
          </a:ln>
        </p:spPr>
        <p:txBody>
          <a:bodyPr/>
          <a:lstStyle/>
          <a:p>
            <a:r>
              <a:rPr lang="en-US" sz="2400" b="1">
                <a:latin typeface="Aptos" panose="020B0004020202020204" pitchFamily="34" charset="0"/>
              </a:rPr>
              <a:t>Solution</a:t>
            </a:r>
          </a:p>
          <a:p>
            <a:r>
              <a:rPr lang="en-US">
                <a:latin typeface="Aptos" panose="020B0004020202020204" pitchFamily="34" charset="0"/>
              </a:rPr>
              <a:t>Dampening of Vibrations </a:t>
            </a: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r>
              <a:rPr lang="en-US">
                <a:latin typeface="Aptos" panose="020B0004020202020204" pitchFamily="34" charset="0"/>
              </a:rPr>
              <a:t> </a:t>
            </a:r>
          </a:p>
          <a:p>
            <a:endParaRPr lang="en-US">
              <a:latin typeface="Aptos" panose="020B0004020202020204" pitchFamily="34" charset="0"/>
            </a:endParaRPr>
          </a:p>
          <a:p>
            <a:endParaRPr lang="en-US">
              <a:latin typeface="Aptos" panose="020B0004020202020204" pitchFamily="34" charset="0"/>
            </a:endParaRPr>
          </a:p>
        </p:txBody>
      </p:sp>
      <p:sp>
        <p:nvSpPr>
          <p:cNvPr id="36" name="AutoShape 2" descr="DFMEA Guide with Free PDF Template and Examples">
            <a:extLst>
              <a:ext uri="{FF2B5EF4-FFF2-40B4-BE49-F238E27FC236}">
                <a16:creationId xmlns:a16="http://schemas.microsoft.com/office/drawing/2014/main" id="{31AE6F96-47B1-1C2F-ED6E-B8E5CCCA18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Shape 1">
            <a:extLst>
              <a:ext uri="{FF2B5EF4-FFF2-40B4-BE49-F238E27FC236}">
                <a16:creationId xmlns:a16="http://schemas.microsoft.com/office/drawing/2014/main" id="{4B0E8E84-E816-DA58-0B2E-AA6F473DC1BE}"/>
              </a:ext>
            </a:extLst>
          </p:cNvPr>
          <p:cNvSpPr/>
          <p:nvPr/>
        </p:nvSpPr>
        <p:spPr>
          <a:xfrm>
            <a:off x="303900" y="1500007"/>
            <a:ext cx="5639700" cy="2173583"/>
          </a:xfrm>
          <a:prstGeom prst="roundRect">
            <a:avLst>
              <a:gd name="adj" fmla="val 2047"/>
            </a:avLst>
          </a:prstGeom>
          <a:noFill/>
          <a:ln w="19050">
            <a:solidFill>
              <a:schemeClr val="tx1"/>
            </a:solidFill>
            <a:prstDash val="solid"/>
          </a:ln>
        </p:spPr>
        <p:txBody>
          <a:bodyPr/>
          <a:lstStyle/>
          <a:p>
            <a:r>
              <a:rPr lang="en-US" b="1">
                <a:latin typeface="Aptos" panose="020B0004020202020204" pitchFamily="34" charset="0"/>
              </a:rPr>
              <a:t>Identification of Vibrational occurrences across AGV routes </a:t>
            </a:r>
          </a:p>
          <a:p>
            <a:pPr marL="285750" indent="-285750">
              <a:buFont typeface="Arial" panose="020B0604020202020204" pitchFamily="34" charset="0"/>
              <a:buChar char="•"/>
            </a:pPr>
            <a:r>
              <a:rPr lang="en-US">
                <a:latin typeface="Aptos" panose="020B0004020202020204" pitchFamily="34" charset="0"/>
              </a:rPr>
              <a:t>Collection of vibrational data of AGVs running in the route and identifying spots of forced vibrations more than 200 Hz. </a:t>
            </a:r>
          </a:p>
          <a:p>
            <a:pPr marL="285750" indent="-285750">
              <a:buFont typeface="Arial" panose="020B0604020202020204" pitchFamily="34" charset="0"/>
              <a:buChar char="•"/>
            </a:pPr>
            <a:r>
              <a:rPr lang="en-US">
                <a:latin typeface="Aptos" panose="020B0004020202020204" pitchFamily="34" charset="0"/>
              </a:rPr>
              <a:t>Correlating vibrations with spots on the map for location accuracy</a:t>
            </a:r>
          </a:p>
        </p:txBody>
      </p:sp>
      <p:sp>
        <p:nvSpPr>
          <p:cNvPr id="46" name="Shape 1">
            <a:extLst>
              <a:ext uri="{FF2B5EF4-FFF2-40B4-BE49-F238E27FC236}">
                <a16:creationId xmlns:a16="http://schemas.microsoft.com/office/drawing/2014/main" id="{2D62AFC4-E934-F77D-F002-FB9C3BAB082A}"/>
              </a:ext>
            </a:extLst>
          </p:cNvPr>
          <p:cNvSpPr/>
          <p:nvPr/>
        </p:nvSpPr>
        <p:spPr>
          <a:xfrm>
            <a:off x="303900" y="4016526"/>
            <a:ext cx="5639700" cy="2173583"/>
          </a:xfrm>
          <a:prstGeom prst="roundRect">
            <a:avLst>
              <a:gd name="adj" fmla="val 2047"/>
            </a:avLst>
          </a:prstGeom>
          <a:noFill/>
          <a:ln w="19050">
            <a:solidFill>
              <a:schemeClr val="tx1"/>
            </a:solidFill>
            <a:prstDash val="solid"/>
          </a:ln>
        </p:spPr>
        <p:txBody>
          <a:bodyPr/>
          <a:lstStyle/>
          <a:p>
            <a:r>
              <a:rPr lang="en-US" b="1">
                <a:latin typeface="Aptos" panose="020B0004020202020204" pitchFamily="34" charset="0"/>
              </a:rPr>
              <a:t>Testing of softer AGV wheels to dampen vibrations</a:t>
            </a:r>
          </a:p>
          <a:p>
            <a:pPr marL="285750" indent="-285750">
              <a:buFont typeface="Arial" panose="020B0604020202020204" pitchFamily="34" charset="0"/>
              <a:buChar char="•"/>
            </a:pPr>
            <a:r>
              <a:rPr lang="en-US">
                <a:latin typeface="Aptos" panose="020B0004020202020204" pitchFamily="34" charset="0"/>
              </a:rPr>
              <a:t>Comparing different softer wheels configurations and analyzing the vibrational impact reductions. </a:t>
            </a:r>
          </a:p>
          <a:p>
            <a:pPr marL="285750" indent="-285750">
              <a:buFont typeface="Arial" panose="020B0604020202020204" pitchFamily="34" charset="0"/>
              <a:buChar char="•"/>
            </a:pPr>
            <a:r>
              <a:rPr lang="en-US">
                <a:latin typeface="Aptos" panose="020B0004020202020204" pitchFamily="34" charset="0"/>
              </a:rPr>
              <a:t>Identification and purchase of better wheel configuration with dampening and durability. </a:t>
            </a:r>
          </a:p>
          <a:p>
            <a:pPr marL="285750" indent="-285750">
              <a:buFont typeface="Arial" panose="020B0604020202020204" pitchFamily="34" charset="0"/>
              <a:buChar char="•"/>
            </a:pPr>
            <a:r>
              <a:rPr lang="en-US">
                <a:latin typeface="Aptos" panose="020B0004020202020204" pitchFamily="34" charset="0"/>
              </a:rPr>
              <a:t>Development of tool to analyze and plot vibrations. </a:t>
            </a:r>
          </a:p>
        </p:txBody>
      </p:sp>
    </p:spTree>
    <p:extLst>
      <p:ext uri="{BB962C8B-B14F-4D97-AF65-F5344CB8AC3E}">
        <p14:creationId xmlns:p14="http://schemas.microsoft.com/office/powerpoint/2010/main" val="2172649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D8DFB-E7F6-8DC3-767C-EC2C2FA905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64B78A-7123-4B54-768D-24A0AA54AE10}"/>
              </a:ext>
            </a:extLst>
          </p:cNvPr>
          <p:cNvSpPr txBox="1"/>
          <p:nvPr/>
        </p:nvSpPr>
        <p:spPr>
          <a:xfrm>
            <a:off x="349973" y="31589"/>
            <a:ext cx="10541804" cy="707886"/>
          </a:xfrm>
          <a:prstGeom prst="rect">
            <a:avLst/>
          </a:prstGeom>
          <a:noFill/>
        </p:spPr>
        <p:txBody>
          <a:bodyPr wrap="square" rtlCol="0">
            <a:spAutoFit/>
          </a:bodyPr>
          <a:lstStyle/>
          <a:p>
            <a:r>
              <a:rPr lang="en-US" sz="2000" b="1" u="sng"/>
              <a:t>SHOP: Model-3- GA-3 Project Name: Laser Protection Bracket Design </a:t>
            </a:r>
          </a:p>
          <a:p>
            <a:endParaRPr lang="en-US" sz="2000" b="1">
              <a:cs typeface="Times New Roman" panose="02020603050405020304" pitchFamily="18" charset="0"/>
            </a:endParaRPr>
          </a:p>
        </p:txBody>
      </p:sp>
      <p:sp>
        <p:nvSpPr>
          <p:cNvPr id="14" name="TextBox 13">
            <a:extLst>
              <a:ext uri="{FF2B5EF4-FFF2-40B4-BE49-F238E27FC236}">
                <a16:creationId xmlns:a16="http://schemas.microsoft.com/office/drawing/2014/main" id="{FF678047-8E67-EFA4-0AA5-965A0C3210CA}"/>
              </a:ext>
            </a:extLst>
          </p:cNvPr>
          <p:cNvSpPr txBox="1"/>
          <p:nvPr/>
        </p:nvSpPr>
        <p:spPr>
          <a:xfrm>
            <a:off x="349973" y="4866347"/>
            <a:ext cx="4097010" cy="1569982"/>
          </a:xfrm>
          <a:prstGeom prst="rect">
            <a:avLst/>
          </a:prstGeom>
          <a:noFill/>
        </p:spPr>
        <p:txBody>
          <a:bodyPr wrap="square">
            <a:spAutoFit/>
          </a:bodyPr>
          <a:lstStyle/>
          <a:p>
            <a:pPr marL="114274" marR="0" lvl="0" indent="-114274" algn="l" defTabSz="1828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b="1" u="sng">
                <a:solidFill>
                  <a:prstClr val="black"/>
                </a:solidFill>
                <a:latin typeface="Helvetica" panose="020B0604020202020204" pitchFamily="34" charset="0"/>
                <a:cs typeface="Helvetica" panose="020B0604020202020204" pitchFamily="34" charset="0"/>
              </a:rPr>
              <a:t>Objective</a:t>
            </a:r>
            <a:endParaRPr kumimoji="0" lang="en-US" sz="1800" b="0" i="0" u="none" strike="noStrike" kern="1200" cap="none" spc="0" normalizeH="0" baseline="0" noProof="0">
              <a:ln>
                <a:noFill/>
              </a:ln>
              <a:solidFill>
                <a:srgbClr val="393C41"/>
              </a:solidFill>
              <a:effectLst/>
              <a:uLnTx/>
              <a:uFillTx/>
              <a:latin typeface="Universal Sans Text" panose="02000000000000000000" pitchFamily="2" charset="0"/>
              <a:ea typeface="+mn-ea"/>
              <a:cs typeface="+mn-cs"/>
            </a:endParaRPr>
          </a:p>
          <a:p>
            <a:pPr marL="171450" marR="0" lvl="1" indent="-171450" algn="l" defTabSz="914400" rtl="0" eaLnBrk="1" fontAlgn="auto" latinLnBrk="0" hangingPunct="1">
              <a:lnSpc>
                <a:spcPts val="1500"/>
              </a:lnSpc>
              <a:spcBef>
                <a:spcPts val="0"/>
              </a:spcBef>
              <a:spcAft>
                <a:spcPts val="45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To protect the laser sensor of the AGV from damage during collision and reduce maintenance </a:t>
            </a:r>
            <a:r>
              <a:rPr lang="en-US" sz="1200">
                <a:solidFill>
                  <a:prstClr val="black"/>
                </a:solidFill>
                <a:latin typeface="Helvetica" panose="020B0604020202020204" pitchFamily="34" charset="0"/>
                <a:cs typeface="Helvetica" panose="020B0604020202020204" pitchFamily="34" charset="0"/>
              </a:rPr>
              <a:t>cost</a:t>
            </a:r>
            <a:endParaRPr kumimoji="0" lang="en-US" sz="1400" b="1" i="0" u="sng"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Benefits</a:t>
            </a:r>
          </a:p>
          <a:p>
            <a:pPr marL="171450" lvl="1" indent="-171450">
              <a:lnSpc>
                <a:spcPts val="1500"/>
              </a:lnSpc>
              <a:spcAft>
                <a:spcPts val="450"/>
              </a:spcAft>
              <a:buFont typeface="Wingdings" panose="05000000000000000000" pitchFamily="2" charset="2"/>
              <a:buChar char="§"/>
              <a:defRPr/>
            </a:pPr>
            <a:r>
              <a:rPr lang="en-US" sz="1200">
                <a:solidFill>
                  <a:prstClr val="black"/>
                </a:solidFill>
                <a:latin typeface="Helvetica" panose="020B0604020202020204" pitchFamily="34" charset="0"/>
                <a:cs typeface="Helvetica" panose="020B0604020202020204" pitchFamily="34" charset="0"/>
              </a:rPr>
              <a:t>Reduction in AGV downtime by preventing sensor damages , leading to recurring annual savings of $16,000. </a:t>
            </a:r>
          </a:p>
        </p:txBody>
      </p:sp>
      <p:sp>
        <p:nvSpPr>
          <p:cNvPr id="15" name="TextBox 14">
            <a:extLst>
              <a:ext uri="{FF2B5EF4-FFF2-40B4-BE49-F238E27FC236}">
                <a16:creationId xmlns:a16="http://schemas.microsoft.com/office/drawing/2014/main" id="{7066FB53-5D4A-27D9-7B5A-5126E12F4E6A}"/>
              </a:ext>
            </a:extLst>
          </p:cNvPr>
          <p:cNvSpPr txBox="1"/>
          <p:nvPr/>
        </p:nvSpPr>
        <p:spPr>
          <a:xfrm>
            <a:off x="349973" y="346009"/>
            <a:ext cx="2185409" cy="338554"/>
          </a:xfrm>
          <a:prstGeom prst="rect">
            <a:avLst/>
          </a:prstGeom>
          <a:noFill/>
        </p:spPr>
        <p:txBody>
          <a:bodyPr wrap="square" rtlCol="0">
            <a:spAutoFit/>
          </a:bodyPr>
          <a:lstStyle/>
          <a:p>
            <a:r>
              <a:rPr lang="en-US" sz="1600" b="1">
                <a:cs typeface="Times New Roman" panose="02020603050405020304" pitchFamily="18" charset="0"/>
              </a:rPr>
              <a:t>Status: </a:t>
            </a:r>
            <a:r>
              <a:rPr lang="en-US" sz="1600" b="1">
                <a:solidFill>
                  <a:srgbClr val="00B050"/>
                </a:solidFill>
                <a:cs typeface="Times New Roman" panose="02020603050405020304" pitchFamily="18" charset="0"/>
              </a:rPr>
              <a:t>Completed</a:t>
            </a:r>
            <a:endParaRPr lang="en-US" sz="1600" b="1">
              <a:cs typeface="Times New Roman" panose="02020603050405020304" pitchFamily="18" charset="0"/>
            </a:endParaRPr>
          </a:p>
        </p:txBody>
      </p:sp>
      <p:pic>
        <p:nvPicPr>
          <p:cNvPr id="4" name="Picture 3">
            <a:extLst>
              <a:ext uri="{FF2B5EF4-FFF2-40B4-BE49-F238E27FC236}">
                <a16:creationId xmlns:a16="http://schemas.microsoft.com/office/drawing/2014/main" id="{516F460D-0220-3CDB-20D7-66C21458C128}"/>
              </a:ext>
            </a:extLst>
          </p:cNvPr>
          <p:cNvPicPr>
            <a:picLocks noChangeAspect="1"/>
          </p:cNvPicPr>
          <p:nvPr/>
        </p:nvPicPr>
        <p:blipFill>
          <a:blip r:embed="rId3"/>
          <a:stretch>
            <a:fillRect/>
          </a:stretch>
        </p:blipFill>
        <p:spPr>
          <a:xfrm>
            <a:off x="707789" y="1081558"/>
            <a:ext cx="4576653" cy="3390176"/>
          </a:xfrm>
          <a:prstGeom prst="rect">
            <a:avLst/>
          </a:prstGeom>
          <a:effectLst>
            <a:softEdge rad="88900"/>
          </a:effectLst>
        </p:spPr>
      </p:pic>
      <p:pic>
        <p:nvPicPr>
          <p:cNvPr id="6" name="Picture 2">
            <a:extLst>
              <a:ext uri="{FF2B5EF4-FFF2-40B4-BE49-F238E27FC236}">
                <a16:creationId xmlns:a16="http://schemas.microsoft.com/office/drawing/2014/main" id="{2C9903ED-ECFA-F3BC-6F1E-2A9F00279E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4530"/>
          <a:stretch/>
        </p:blipFill>
        <p:spPr bwMode="auto">
          <a:xfrm>
            <a:off x="5962078" y="1151467"/>
            <a:ext cx="3518315" cy="3390176"/>
          </a:xfrm>
          <a:prstGeom prst="rect">
            <a:avLst/>
          </a:prstGeom>
          <a:effectLst>
            <a:softEdge rad="0"/>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DD09347-4E0C-C107-3F64-C3878737CC26}"/>
              </a:ext>
            </a:extLst>
          </p:cNvPr>
          <p:cNvSpPr/>
          <p:nvPr/>
        </p:nvSpPr>
        <p:spPr>
          <a:xfrm rot="16200000">
            <a:off x="1089226" y="167076"/>
            <a:ext cx="3813781" cy="5058059"/>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6624879-3807-E850-79F5-593893C4F982}"/>
              </a:ext>
            </a:extLst>
          </p:cNvPr>
          <p:cNvSpPr/>
          <p:nvPr/>
        </p:nvSpPr>
        <p:spPr>
          <a:xfrm rot="16200000">
            <a:off x="6561404" y="-24986"/>
            <a:ext cx="3827909" cy="5445168"/>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9631579C-8CA7-DC38-5F4E-4CD6579998A1}"/>
              </a:ext>
            </a:extLst>
          </p:cNvPr>
          <p:cNvSpPr txBox="1"/>
          <p:nvPr/>
        </p:nvSpPr>
        <p:spPr>
          <a:xfrm>
            <a:off x="459493" y="783646"/>
            <a:ext cx="81099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BEFORE</a:t>
            </a:r>
          </a:p>
        </p:txBody>
      </p:sp>
      <p:sp>
        <p:nvSpPr>
          <p:cNvPr id="13" name="TextBox 12">
            <a:extLst>
              <a:ext uri="{FF2B5EF4-FFF2-40B4-BE49-F238E27FC236}">
                <a16:creationId xmlns:a16="http://schemas.microsoft.com/office/drawing/2014/main" id="{2E2142CB-E9E3-61CD-9E8E-9432284EF906}"/>
              </a:ext>
            </a:extLst>
          </p:cNvPr>
          <p:cNvSpPr txBox="1"/>
          <p:nvPr/>
        </p:nvSpPr>
        <p:spPr>
          <a:xfrm>
            <a:off x="5752774" y="783646"/>
            <a:ext cx="867568" cy="306467"/>
          </a:xfrm>
          <a:prstGeom prst="flowChartAlternateProcess">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1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mn-cs"/>
              </a:rPr>
              <a:t>   AFTER</a:t>
            </a:r>
          </a:p>
        </p:txBody>
      </p:sp>
      <p:graphicFrame>
        <p:nvGraphicFramePr>
          <p:cNvPr id="20" name="Chart 19">
            <a:extLst>
              <a:ext uri="{FF2B5EF4-FFF2-40B4-BE49-F238E27FC236}">
                <a16:creationId xmlns:a16="http://schemas.microsoft.com/office/drawing/2014/main" id="{10D47D24-0440-E089-A2B4-A85C8E00F8A2}"/>
              </a:ext>
            </a:extLst>
          </p:cNvPr>
          <p:cNvGraphicFramePr>
            <a:graphicFrameLocks/>
          </p:cNvGraphicFramePr>
          <p:nvPr>
            <p:extLst>
              <p:ext uri="{D42A27DB-BD31-4B8C-83A1-F6EECF244321}">
                <p14:modId xmlns:p14="http://schemas.microsoft.com/office/powerpoint/2010/main" val="2869413888"/>
              </p:ext>
            </p:extLst>
          </p:nvPr>
        </p:nvGraphicFramePr>
        <p:xfrm>
          <a:off x="9536197" y="3009208"/>
          <a:ext cx="1596840" cy="15324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Table 23">
            <a:extLst>
              <a:ext uri="{FF2B5EF4-FFF2-40B4-BE49-F238E27FC236}">
                <a16:creationId xmlns:a16="http://schemas.microsoft.com/office/drawing/2014/main" id="{6E20CDA9-3136-5230-3DE1-B77A01E58B88}"/>
              </a:ext>
            </a:extLst>
          </p:cNvPr>
          <p:cNvGraphicFramePr>
            <a:graphicFrameLocks noGrp="1"/>
          </p:cNvGraphicFramePr>
          <p:nvPr>
            <p:extLst>
              <p:ext uri="{D42A27DB-BD31-4B8C-83A1-F6EECF244321}">
                <p14:modId xmlns:p14="http://schemas.microsoft.com/office/powerpoint/2010/main" val="1212966905"/>
              </p:ext>
            </p:extLst>
          </p:nvPr>
        </p:nvGraphicFramePr>
        <p:xfrm>
          <a:off x="4613174" y="4839534"/>
          <a:ext cx="4923023" cy="1708268"/>
        </p:xfrm>
        <a:graphic>
          <a:graphicData uri="http://schemas.openxmlformats.org/drawingml/2006/table">
            <a:tbl>
              <a:tblPr>
                <a:tableStyleId>{616DA210-FB5B-4158-B5E0-FEB733F419BA}</a:tableStyleId>
              </a:tblPr>
              <a:tblGrid>
                <a:gridCol w="2074138">
                  <a:extLst>
                    <a:ext uri="{9D8B030D-6E8A-4147-A177-3AD203B41FA5}">
                      <a16:colId xmlns:a16="http://schemas.microsoft.com/office/drawing/2014/main" val="1476740752"/>
                    </a:ext>
                  </a:extLst>
                </a:gridCol>
                <a:gridCol w="1280620">
                  <a:extLst>
                    <a:ext uri="{9D8B030D-6E8A-4147-A177-3AD203B41FA5}">
                      <a16:colId xmlns:a16="http://schemas.microsoft.com/office/drawing/2014/main" val="246950163"/>
                    </a:ext>
                  </a:extLst>
                </a:gridCol>
                <a:gridCol w="775972">
                  <a:extLst>
                    <a:ext uri="{9D8B030D-6E8A-4147-A177-3AD203B41FA5}">
                      <a16:colId xmlns:a16="http://schemas.microsoft.com/office/drawing/2014/main" val="3439131210"/>
                    </a:ext>
                  </a:extLst>
                </a:gridCol>
                <a:gridCol w="792293">
                  <a:extLst>
                    <a:ext uri="{9D8B030D-6E8A-4147-A177-3AD203B41FA5}">
                      <a16:colId xmlns:a16="http://schemas.microsoft.com/office/drawing/2014/main" val="2574670925"/>
                    </a:ext>
                  </a:extLst>
                </a:gridCol>
              </a:tblGrid>
              <a:tr h="23759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Actions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Owner</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Due</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1200" b="1" u="none" strike="noStrike">
                          <a:solidFill>
                            <a:schemeClr val="tx1"/>
                          </a:solidFill>
                          <a:effectLst/>
                        </a:rPr>
                        <a:t>Status</a:t>
                      </a:r>
                      <a:endParaRPr lang="en-US" sz="1200" b="1" i="0" u="none" strike="noStrike">
                        <a:solidFill>
                          <a:schemeClr val="tx1"/>
                        </a:solidFill>
                        <a:effectLst/>
                        <a:latin typeface="+mj-lt"/>
                      </a:endParaRPr>
                    </a:p>
                  </a:txBody>
                  <a:tcPr marL="9525" marR="9525" marT="9525" marB="0" anchor="ctr">
                    <a:solidFill>
                      <a:schemeClr val="bg1">
                        <a:lumMod val="65000"/>
                      </a:schemeClr>
                    </a:solidFill>
                  </a:tcPr>
                </a:tc>
                <a:extLst>
                  <a:ext uri="{0D108BD9-81ED-4DB2-BD59-A6C34878D82A}">
                    <a16:rowId xmlns:a16="http://schemas.microsoft.com/office/drawing/2014/main" val="3934622497"/>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Design study</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900" b="0" u="none" strike="noStrike" kern="1200">
                          <a:solidFill>
                            <a:srgbClr val="000000"/>
                          </a:solidFill>
                          <a:effectLst/>
                        </a:rPr>
                        <a:t>Shriman </a:t>
                      </a:r>
                      <a:endParaRPr lang="en-US" sz="9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05/16</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0000"/>
                          </a:solidFill>
                          <a:effectLst/>
                        </a:rPr>
                        <a:t>Completed </a:t>
                      </a:r>
                      <a:endParaRPr lang="en-US" sz="900" b="1"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59438146"/>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Concept Review</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ctr" latinLnBrk="0" hangingPunct="1"/>
                      <a:r>
                        <a:rPr lang="en-US" sz="900" b="0" u="none" strike="noStrike" kern="1200">
                          <a:solidFill>
                            <a:srgbClr val="000000"/>
                          </a:solidFill>
                          <a:effectLst/>
                        </a:rPr>
                        <a:t>Shriman </a:t>
                      </a:r>
                      <a:endParaRPr lang="en-US" sz="900" b="0" u="none" strike="noStrike" kern="1200">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05/23</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0000"/>
                          </a:solidFill>
                          <a:effectLst/>
                        </a:rPr>
                        <a:t>Completed </a:t>
                      </a:r>
                      <a:endParaRPr lang="en-US" sz="900" b="1"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511053436"/>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i="0" u="none" strike="noStrike">
                          <a:solidFill>
                            <a:srgbClr val="000000"/>
                          </a:solidFill>
                          <a:effectLst/>
                          <a:latin typeface="+mj-lt"/>
                          <a:ea typeface="Calibri" panose="020F0502020204030204" pitchFamily="34" charset="0"/>
                          <a:cs typeface="Calibri" panose="020F0502020204030204" pitchFamily="34" charset="0"/>
                        </a:rPr>
                        <a:t>First Article validation</a:t>
                      </a: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Shriman /PC Fab shop</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06/06</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0000"/>
                          </a:solidFill>
                          <a:effectLst/>
                        </a:rPr>
                        <a:t>Completed </a:t>
                      </a:r>
                      <a:endParaRPr lang="en-US" sz="900" b="1"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735406324"/>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Buy off</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PC Fixed Equipment</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07/04</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0000"/>
                          </a:solidFill>
                          <a:effectLst/>
                        </a:rPr>
                        <a:t>Completed </a:t>
                      </a:r>
                      <a:endParaRPr lang="en-US" sz="900" b="1"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51961999"/>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Fleet Expansion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Shriman/PC Fab shop</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u="none" strike="noStrike">
                          <a:solidFill>
                            <a:srgbClr val="000000"/>
                          </a:solidFill>
                          <a:effectLst/>
                        </a:rPr>
                        <a:t>07/11</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1" u="none" strike="noStrike">
                          <a:solidFill>
                            <a:srgbClr val="000000"/>
                          </a:solidFill>
                          <a:effectLst/>
                        </a:rPr>
                        <a:t>Completed </a:t>
                      </a:r>
                      <a:endParaRPr lang="en-US" sz="900" b="1"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277765870"/>
                  </a:ext>
                </a:extLst>
              </a:tr>
              <a:tr h="19780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Production testing </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US" sz="900" b="0" u="none" strike="noStrike">
                          <a:solidFill>
                            <a:srgbClr val="000000"/>
                          </a:solidFill>
                          <a:effectLst/>
                        </a:rPr>
                        <a:t>Shriman /PC Fixed Equipment</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900" b="0" i="0" u="none" strike="noStrike">
                          <a:solidFill>
                            <a:srgbClr val="000000"/>
                          </a:solidFill>
                          <a:effectLst/>
                          <a:latin typeface="+mj-lt"/>
                          <a:ea typeface="Calibri" panose="020F0502020204030204" pitchFamily="34" charset="0"/>
                          <a:cs typeface="Calibri" panose="020F0502020204030204" pitchFamily="34" charset="0"/>
                        </a:rPr>
                        <a:t>07/18</a:t>
                      </a:r>
                    </a:p>
                  </a:txBody>
                  <a:tcPr marL="9525" marR="9525" marT="9525" marB="0" anchor="b"/>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000000"/>
                          </a:solidFill>
                          <a:effectLst/>
                          <a:uLnTx/>
                          <a:uFillTx/>
                        </a:rPr>
                        <a:t>Completed </a:t>
                      </a:r>
                      <a:endParaRPr kumimoji="0" lang="en-US" sz="900" b="1" i="0" u="none" strike="noStrike" kern="1200" cap="none" spc="0" normalizeH="0" baseline="0" noProof="0">
                        <a:ln>
                          <a:noFill/>
                        </a:ln>
                        <a:solidFill>
                          <a:srgbClr val="00000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545204108"/>
                  </a:ext>
                </a:extLst>
              </a:tr>
              <a:tr h="19780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a:solidFill>
                            <a:srgbClr val="000000"/>
                          </a:solidFill>
                          <a:effectLst/>
                        </a:rPr>
                        <a:t>Handoff</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ctr"/>
                      <a:r>
                        <a:rPr lang="en-US" sz="900" b="0" u="none" strike="noStrike">
                          <a:solidFill>
                            <a:srgbClr val="000000"/>
                          </a:solidFill>
                          <a:effectLst/>
                        </a:rPr>
                        <a:t>Shriman</a:t>
                      </a:r>
                      <a:endParaRPr lang="en-US" sz="900" b="0" i="0" u="none" strike="noStrike">
                        <a:solidFill>
                          <a:srgbClr val="000000"/>
                        </a:solidFill>
                        <a:effectLst/>
                        <a:latin typeface="+mj-lt"/>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mj-lt"/>
                          <a:ea typeface="Calibri" panose="020F0502020204030204" pitchFamily="34" charset="0"/>
                          <a:cs typeface="Calibri" panose="020F0502020204030204" pitchFamily="34" charset="0"/>
                        </a:rPr>
                        <a:t>08/05</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a:ln>
                            <a:noFill/>
                          </a:ln>
                          <a:solidFill>
                            <a:srgbClr val="00B050"/>
                          </a:solidFill>
                          <a:effectLst/>
                          <a:uLnTx/>
                          <a:uFillTx/>
                        </a:rPr>
                        <a:t>Completed </a:t>
                      </a:r>
                      <a:endParaRPr kumimoji="0" lang="en-US" sz="900" b="1" i="0" u="none" strike="noStrike" kern="1200" cap="none" spc="0" normalizeH="0" baseline="0" noProof="0">
                        <a:ln>
                          <a:noFill/>
                        </a:ln>
                        <a:solidFill>
                          <a:srgbClr val="00B050"/>
                        </a:solidFill>
                        <a:effectLst/>
                        <a:uLnTx/>
                        <a:uFillTx/>
                        <a:latin typeface="+mj-lt"/>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994017468"/>
                  </a:ext>
                </a:extLst>
              </a:tr>
            </a:tbl>
          </a:graphicData>
        </a:graphic>
      </p:graphicFrame>
      <p:grpSp>
        <p:nvGrpSpPr>
          <p:cNvPr id="5" name="Group 4">
            <a:extLst>
              <a:ext uri="{FF2B5EF4-FFF2-40B4-BE49-F238E27FC236}">
                <a16:creationId xmlns:a16="http://schemas.microsoft.com/office/drawing/2014/main" id="{10EBD4B8-2ED9-A1FC-7D55-F58BFA4E1FB6}"/>
              </a:ext>
            </a:extLst>
          </p:cNvPr>
          <p:cNvGrpSpPr/>
          <p:nvPr/>
        </p:nvGrpSpPr>
        <p:grpSpPr>
          <a:xfrm>
            <a:off x="9657185" y="4958167"/>
            <a:ext cx="2136709" cy="1668009"/>
            <a:chOff x="9657185" y="4958167"/>
            <a:chExt cx="2136709" cy="1668009"/>
          </a:xfrm>
        </p:grpSpPr>
        <p:sp>
          <p:nvSpPr>
            <p:cNvPr id="7" name="Rectangle: Rounded Corners 6">
              <a:extLst>
                <a:ext uri="{FF2B5EF4-FFF2-40B4-BE49-F238E27FC236}">
                  <a16:creationId xmlns:a16="http://schemas.microsoft.com/office/drawing/2014/main" id="{5DD0E847-132B-C855-9134-C89B2205E055}"/>
                </a:ext>
              </a:extLst>
            </p:cNvPr>
            <p:cNvSpPr/>
            <p:nvPr/>
          </p:nvSpPr>
          <p:spPr>
            <a:xfrm>
              <a:off x="9657185" y="4958167"/>
              <a:ext cx="2136709" cy="1668009"/>
            </a:xfrm>
            <a:prstGeom prst="roundRect">
              <a:avLst/>
            </a:prstGeom>
            <a:solidFill>
              <a:srgbClr val="FFFFFF">
                <a:alpha val="18824"/>
              </a:srgb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a:extLst>
                <a:ext uri="{FF2B5EF4-FFF2-40B4-BE49-F238E27FC236}">
                  <a16:creationId xmlns:a16="http://schemas.microsoft.com/office/drawing/2014/main" id="{EE1FBFFD-D914-5E17-DA0F-9240FCE4E0F4}"/>
                </a:ext>
              </a:extLst>
            </p:cNvPr>
            <p:cNvPicPr>
              <a:picLocks noChangeAspect="1"/>
            </p:cNvPicPr>
            <p:nvPr/>
          </p:nvPicPr>
          <p:blipFill>
            <a:blip r:embed="rId6"/>
            <a:stretch>
              <a:fillRect/>
            </a:stretch>
          </p:blipFill>
          <p:spPr>
            <a:xfrm>
              <a:off x="9787838" y="5357680"/>
              <a:ext cx="1754415" cy="1207623"/>
            </a:xfrm>
            <a:prstGeom prst="rect">
              <a:avLst/>
            </a:prstGeom>
          </p:spPr>
        </p:pic>
        <p:sp>
          <p:nvSpPr>
            <p:cNvPr id="12" name="TextBox 11">
              <a:extLst>
                <a:ext uri="{FF2B5EF4-FFF2-40B4-BE49-F238E27FC236}">
                  <a16:creationId xmlns:a16="http://schemas.microsoft.com/office/drawing/2014/main" id="{5B09E06F-6BF5-ED0A-12F1-A7B247A1BD78}"/>
                </a:ext>
              </a:extLst>
            </p:cNvPr>
            <p:cNvSpPr txBox="1"/>
            <p:nvPr/>
          </p:nvSpPr>
          <p:spPr>
            <a:xfrm>
              <a:off x="9848333" y="5020031"/>
              <a:ext cx="1754415" cy="307777"/>
            </a:xfrm>
            <a:prstGeom prst="rect">
              <a:avLst/>
            </a:prstGeom>
            <a:no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Wastes Eliminated</a:t>
              </a:r>
            </a:p>
          </p:txBody>
        </p:sp>
      </p:grpSp>
      <p:sp>
        <p:nvSpPr>
          <p:cNvPr id="16" name="Rectangle 15">
            <a:extLst>
              <a:ext uri="{FF2B5EF4-FFF2-40B4-BE49-F238E27FC236}">
                <a16:creationId xmlns:a16="http://schemas.microsoft.com/office/drawing/2014/main" id="{32A1A7DE-5F07-B04E-63D6-004799802280}"/>
              </a:ext>
            </a:extLst>
          </p:cNvPr>
          <p:cNvSpPr/>
          <p:nvPr/>
        </p:nvSpPr>
        <p:spPr>
          <a:xfrm>
            <a:off x="10628163" y="5389672"/>
            <a:ext cx="364958" cy="468062"/>
          </a:xfrm>
          <a:prstGeom prst="rect">
            <a:avLst/>
          </a:prstGeom>
          <a:solidFill>
            <a:srgbClr val="D2F0C8">
              <a:alpha val="30196"/>
            </a:srgb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0495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2782</Words>
  <Application>Microsoft Office PowerPoint</Application>
  <PresentationFormat>Widescreen</PresentationFormat>
  <Paragraphs>511</Paragraphs>
  <Slides>16</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Aptos</vt:lpstr>
      <vt:lpstr>Aptos Display</vt:lpstr>
      <vt:lpstr>Arial</vt:lpstr>
      <vt:lpstr>Calibri</vt:lpstr>
      <vt:lpstr>Helvetica</vt:lpstr>
      <vt:lpstr>Helvetica Neue</vt:lpstr>
      <vt:lpstr>Tesla</vt:lpstr>
      <vt:lpstr>Times New Roman</vt:lpstr>
      <vt:lpstr>Universal Sans Text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Tesla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Shriman Raghav Srinivasan [I]</dc:creator>
  <cp:lastModifiedBy>Shriman Raghav Srinivasan</cp:lastModifiedBy>
  <cp:revision>2</cp:revision>
  <dcterms:created xsi:type="dcterms:W3CDTF">2025-11-04T04:49:30Z</dcterms:created>
  <dcterms:modified xsi:type="dcterms:W3CDTF">2026-01-19T16:32:46Z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2d06e56-1756-4005-87f1-1edc72dd4bdf_Enabled">
    <vt:lpwstr>true</vt:lpwstr>
  </property>
  <property fmtid="{D5CDD505-2E9C-101B-9397-08002B2CF9AE}" pid="3" name="MSIP_Label_52d06e56-1756-4005-87f1-1edc72dd4bdf_SetDate">
    <vt:lpwstr>2025-11-04T04:51:56Z</vt:lpwstr>
  </property>
  <property fmtid="{D5CDD505-2E9C-101B-9397-08002B2CF9AE}" pid="4" name="MSIP_Label_52d06e56-1756-4005-87f1-1edc72dd4bdf_Method">
    <vt:lpwstr>Standard</vt:lpwstr>
  </property>
  <property fmtid="{D5CDD505-2E9C-101B-9397-08002B2CF9AE}" pid="5" name="MSIP_Label_52d06e56-1756-4005-87f1-1edc72dd4bdf_Name">
    <vt:lpwstr>General</vt:lpwstr>
  </property>
  <property fmtid="{D5CDD505-2E9C-101B-9397-08002B2CF9AE}" pid="6" name="MSIP_Label_52d06e56-1756-4005-87f1-1edc72dd4bdf_SiteId">
    <vt:lpwstr>9026c5f4-86d0-4b9f-bd39-b7d4d0fb4674</vt:lpwstr>
  </property>
  <property fmtid="{D5CDD505-2E9C-101B-9397-08002B2CF9AE}" pid="7" name="MSIP_Label_52d06e56-1756-4005-87f1-1edc72dd4bdf_ActionId">
    <vt:lpwstr>5854e207-b0a1-40cb-99a3-dd8bf6a4077c</vt:lpwstr>
  </property>
  <property fmtid="{D5CDD505-2E9C-101B-9397-08002B2CF9AE}" pid="8" name="MSIP_Label_52d06e56-1756-4005-87f1-1edc72dd4bdf_ContentBits">
    <vt:lpwstr>0</vt:lpwstr>
  </property>
  <property fmtid="{D5CDD505-2E9C-101B-9397-08002B2CF9AE}" pid="9" name="MSIP_Label_52d06e56-1756-4005-87f1-1edc72dd4bdf_Tag">
    <vt:lpwstr>10, 3, 0, 1</vt:lpwstr>
  </property>
</Properties>
</file>